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27"/>
  </p:notesMasterIdLst>
  <p:handoutMasterIdLst>
    <p:handoutMasterId r:id="rId28"/>
  </p:handoutMasterIdLst>
  <p:sldIdLst>
    <p:sldId id="312" r:id="rId5"/>
    <p:sldId id="330" r:id="rId6"/>
    <p:sldId id="264" r:id="rId7"/>
    <p:sldId id="331" r:id="rId8"/>
    <p:sldId id="337" r:id="rId9"/>
    <p:sldId id="340" r:id="rId10"/>
    <p:sldId id="339" r:id="rId11"/>
    <p:sldId id="338" r:id="rId12"/>
    <p:sldId id="342" r:id="rId13"/>
    <p:sldId id="343" r:id="rId14"/>
    <p:sldId id="344" r:id="rId15"/>
    <p:sldId id="341" r:id="rId16"/>
    <p:sldId id="347" r:id="rId17"/>
    <p:sldId id="348" r:id="rId18"/>
    <p:sldId id="349" r:id="rId19"/>
    <p:sldId id="351" r:id="rId20"/>
    <p:sldId id="350" r:id="rId21"/>
    <p:sldId id="353" r:id="rId22"/>
    <p:sldId id="352" r:id="rId23"/>
    <p:sldId id="354" r:id="rId24"/>
    <p:sldId id="355" r:id="rId25"/>
    <p:sldId id="35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5EF"/>
    <a:srgbClr val="D2EADB"/>
    <a:srgbClr val="DC4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F1AF0-91D7-421A-BC3C-F11D43C902B7}" v="298" dt="2022-01-19T03:12:1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17" autoAdjust="0"/>
  </p:normalViewPr>
  <p:slideViewPr>
    <p:cSldViewPr snapToGrid="0">
      <p:cViewPr varScale="1">
        <p:scale>
          <a:sx n="101" d="100"/>
          <a:sy n="101" d="100"/>
        </p:scale>
        <p:origin x="126" y="264"/>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Lamberty" userId="f10cc6e0917f4d30" providerId="LiveId" clId="{A4BF1AF0-91D7-421A-BC3C-F11D43C902B7}"/>
    <pc:docChg chg="undo custSel addSld delSld modSld sldOrd">
      <pc:chgData name="Roy Lamberty" userId="f10cc6e0917f4d30" providerId="LiveId" clId="{A4BF1AF0-91D7-421A-BC3C-F11D43C902B7}" dt="2022-01-20T02:42:18.854" v="5377" actId="1076"/>
      <pc:docMkLst>
        <pc:docMk/>
      </pc:docMkLst>
      <pc:sldChg chg="addSp modSp mod ord">
        <pc:chgData name="Roy Lamberty" userId="f10cc6e0917f4d30" providerId="LiveId" clId="{A4BF1AF0-91D7-421A-BC3C-F11D43C902B7}" dt="2022-01-15T18:34:41.870" v="4370"/>
        <pc:sldMkLst>
          <pc:docMk/>
          <pc:sldMk cId="2952552523" sldId="264"/>
        </pc:sldMkLst>
        <pc:spChg chg="mod">
          <ac:chgData name="Roy Lamberty" userId="f10cc6e0917f4d30" providerId="LiveId" clId="{A4BF1AF0-91D7-421A-BC3C-F11D43C902B7}" dt="2022-01-15T18:33:59.132" v="4366" actId="207"/>
          <ac:spMkLst>
            <pc:docMk/>
            <pc:sldMk cId="2952552523" sldId="264"/>
            <ac:spMk id="11" creationId="{8C5026CF-7993-43AA-BBFF-A37785DD6005}"/>
          </ac:spMkLst>
        </pc:spChg>
        <pc:spChg chg="mod">
          <ac:chgData name="Roy Lamberty" userId="f10cc6e0917f4d30" providerId="LiveId" clId="{A4BF1AF0-91D7-421A-BC3C-F11D43C902B7}" dt="2022-01-14T03:14:49.923" v="4096"/>
          <ac:spMkLst>
            <pc:docMk/>
            <pc:sldMk cId="2952552523" sldId="264"/>
            <ac:spMk id="14" creationId="{0B2EE572-5A29-49B2-9C8D-5BD11F1253EA}"/>
          </ac:spMkLst>
        </pc:spChg>
        <pc:picChg chg="add mod">
          <ac:chgData name="Roy Lamberty" userId="f10cc6e0917f4d30" providerId="LiveId" clId="{A4BF1AF0-91D7-421A-BC3C-F11D43C902B7}" dt="2022-01-14T03:03:16.367" v="3999" actId="1076"/>
          <ac:picMkLst>
            <pc:docMk/>
            <pc:sldMk cId="2952552523" sldId="264"/>
            <ac:picMk id="2" creationId="{F7459781-DC51-4D1A-B455-17737C45BC89}"/>
          </ac:picMkLst>
        </pc:picChg>
        <pc:picChg chg="mod">
          <ac:chgData name="Roy Lamberty" userId="f10cc6e0917f4d30" providerId="LiveId" clId="{A4BF1AF0-91D7-421A-BC3C-F11D43C902B7}" dt="2022-01-15T18:34:41.870" v="4370"/>
          <ac:picMkLst>
            <pc:docMk/>
            <pc:sldMk cId="2952552523" sldId="264"/>
            <ac:picMk id="2050" creationId="{35EE4B4B-9FFA-436F-AE50-5A402951EDB6}"/>
          </ac:picMkLst>
        </pc:picChg>
      </pc:sldChg>
      <pc:sldChg chg="addSp delSp modSp add del mod delDesignElem">
        <pc:chgData name="Roy Lamberty" userId="f10cc6e0917f4d30" providerId="LiveId" clId="{A4BF1AF0-91D7-421A-BC3C-F11D43C902B7}" dt="2022-01-14T03:06:59.906" v="4041" actId="47"/>
        <pc:sldMkLst>
          <pc:docMk/>
          <pc:sldMk cId="539444180" sldId="310"/>
        </pc:sldMkLst>
        <pc:spChg chg="add mod">
          <ac:chgData name="Roy Lamberty" userId="f10cc6e0917f4d30" providerId="LiveId" clId="{A4BF1AF0-91D7-421A-BC3C-F11D43C902B7}" dt="2022-01-14T03:02:22.517" v="3986" actId="21"/>
          <ac:spMkLst>
            <pc:docMk/>
            <pc:sldMk cId="539444180" sldId="310"/>
            <ac:spMk id="3" creationId="{CDB67C1D-410D-4179-A8DE-BFDCCB1096A2}"/>
          </ac:spMkLst>
        </pc:spChg>
        <pc:spChg chg="add del">
          <ac:chgData name="Roy Lamberty" userId="f10cc6e0917f4d30" providerId="LiveId" clId="{A4BF1AF0-91D7-421A-BC3C-F11D43C902B7}" dt="2022-01-11T04:04:54.410" v="993"/>
          <ac:spMkLst>
            <pc:docMk/>
            <pc:sldMk cId="539444180" sldId="310"/>
            <ac:spMk id="23" creationId="{79CBD3C9-4E66-426D-948E-7CF4778107E8}"/>
          </ac:spMkLst>
        </pc:spChg>
        <pc:spChg chg="add del">
          <ac:chgData name="Roy Lamberty" userId="f10cc6e0917f4d30" providerId="LiveId" clId="{A4BF1AF0-91D7-421A-BC3C-F11D43C902B7}" dt="2022-01-11T04:04:54.410" v="993"/>
          <ac:spMkLst>
            <pc:docMk/>
            <pc:sldMk cId="539444180" sldId="310"/>
            <ac:spMk id="25" creationId="{DDB95FCF-AD96-482F-9FB8-CD95725E6EFF}"/>
          </ac:spMkLst>
        </pc:spChg>
        <pc:spChg chg="add del">
          <ac:chgData name="Roy Lamberty" userId="f10cc6e0917f4d30" providerId="LiveId" clId="{A4BF1AF0-91D7-421A-BC3C-F11D43C902B7}" dt="2022-01-11T04:04:54.410" v="993"/>
          <ac:spMkLst>
            <pc:docMk/>
            <pc:sldMk cId="539444180" sldId="310"/>
            <ac:spMk id="29" creationId="{6C9CCC80-7A96-41CB-8626-BBA75D236F1B}"/>
          </ac:spMkLst>
        </pc:spChg>
        <pc:picChg chg="del">
          <ac:chgData name="Roy Lamberty" userId="f10cc6e0917f4d30" providerId="LiveId" clId="{A4BF1AF0-91D7-421A-BC3C-F11D43C902B7}" dt="2022-01-14T03:02:22.517" v="3986" actId="21"/>
          <ac:picMkLst>
            <pc:docMk/>
            <pc:sldMk cId="539444180" sldId="310"/>
            <ac:picMk id="18" creationId="{FC44E581-2189-49B5-BA00-1C9FBC67A4BD}"/>
          </ac:picMkLst>
        </pc:picChg>
        <pc:cxnChg chg="add del">
          <ac:chgData name="Roy Lamberty" userId="f10cc6e0917f4d30" providerId="LiveId" clId="{A4BF1AF0-91D7-421A-BC3C-F11D43C902B7}" dt="2022-01-11T04:04:54.410" v="993"/>
          <ac:cxnSpMkLst>
            <pc:docMk/>
            <pc:sldMk cId="539444180" sldId="310"/>
            <ac:cxnSpMk id="27" creationId="{64EEEC00-AD80-4734-BEE6-04CBDEC830C9}"/>
          </ac:cxnSpMkLst>
        </pc:cxnChg>
        <pc:cxnChg chg="add del">
          <ac:chgData name="Roy Lamberty" userId="f10cc6e0917f4d30" providerId="LiveId" clId="{A4BF1AF0-91D7-421A-BC3C-F11D43C902B7}" dt="2022-01-11T04:04:54.410" v="993"/>
          <ac:cxnSpMkLst>
            <pc:docMk/>
            <pc:sldMk cId="539444180" sldId="310"/>
            <ac:cxnSpMk id="31" creationId="{2DAD7A7A-010A-4015-B647-7A27BB535DA0}"/>
          </ac:cxnSpMkLst>
        </pc:cxnChg>
      </pc:sldChg>
      <pc:sldChg chg="addSp delSp modSp mod addAnim delAnim delDesignElem">
        <pc:chgData name="Roy Lamberty" userId="f10cc6e0917f4d30" providerId="LiveId" clId="{A4BF1AF0-91D7-421A-BC3C-F11D43C902B7}" dt="2022-01-14T03:14:49.923" v="4096"/>
        <pc:sldMkLst>
          <pc:docMk/>
          <pc:sldMk cId="888131371" sldId="312"/>
        </pc:sldMkLst>
        <pc:spChg chg="mod">
          <ac:chgData name="Roy Lamberty" userId="f10cc6e0917f4d30" providerId="LiveId" clId="{A4BF1AF0-91D7-421A-BC3C-F11D43C902B7}" dt="2022-01-11T03:16:11.213" v="962" actId="1076"/>
          <ac:spMkLst>
            <pc:docMk/>
            <pc:sldMk cId="888131371" sldId="312"/>
            <ac:spMk id="80" creationId="{02394CBA-755F-42B7-BF28-BDBB599FAAFF}"/>
          </ac:spMkLst>
        </pc:spChg>
        <pc:spChg chg="mod">
          <ac:chgData name="Roy Lamberty" userId="f10cc6e0917f4d30" providerId="LiveId" clId="{A4BF1AF0-91D7-421A-BC3C-F11D43C902B7}" dt="2022-01-11T03:16:12.211" v="963" actId="1076"/>
          <ac:spMkLst>
            <pc:docMk/>
            <pc:sldMk cId="888131371" sldId="312"/>
            <ac:spMk id="81" creationId="{3F9E8A38-46A0-49FF-8F72-481E44F49E38}"/>
          </ac:spMkLst>
        </pc:spChg>
        <pc:spChg chg="add del">
          <ac:chgData name="Roy Lamberty" userId="f10cc6e0917f4d30" providerId="LiveId" clId="{A4BF1AF0-91D7-421A-BC3C-F11D43C902B7}" dt="2022-01-11T03:14:31.144" v="946" actId="26606"/>
          <ac:spMkLst>
            <pc:docMk/>
            <pc:sldMk cId="888131371" sldId="312"/>
            <ac:spMk id="86" creationId="{79CBD3C9-4E66-426D-948E-7CF4778107E8}"/>
          </ac:spMkLst>
        </pc:spChg>
        <pc:spChg chg="add del">
          <ac:chgData name="Roy Lamberty" userId="f10cc6e0917f4d30" providerId="LiveId" clId="{A4BF1AF0-91D7-421A-BC3C-F11D43C902B7}" dt="2022-01-11T03:14:31.144" v="946" actId="26606"/>
          <ac:spMkLst>
            <pc:docMk/>
            <pc:sldMk cId="888131371" sldId="312"/>
            <ac:spMk id="88" creationId="{DDB95FCF-AD96-482F-9FB8-CD95725E6EFF}"/>
          </ac:spMkLst>
        </pc:spChg>
        <pc:spChg chg="add del">
          <ac:chgData name="Roy Lamberty" userId="f10cc6e0917f4d30" providerId="LiveId" clId="{A4BF1AF0-91D7-421A-BC3C-F11D43C902B7}" dt="2022-01-11T03:14:31.144" v="946" actId="26606"/>
          <ac:spMkLst>
            <pc:docMk/>
            <pc:sldMk cId="888131371" sldId="312"/>
            <ac:spMk id="92" creationId="{6EF21389-A1DE-4EF4-BA43-0D21F5EFA900}"/>
          </ac:spMkLst>
        </pc:spChg>
        <pc:spChg chg="add del">
          <ac:chgData name="Roy Lamberty" userId="f10cc6e0917f4d30" providerId="LiveId" clId="{A4BF1AF0-91D7-421A-BC3C-F11D43C902B7}" dt="2022-01-11T03:14:31.144" v="946" actId="26606"/>
          <ac:spMkLst>
            <pc:docMk/>
            <pc:sldMk cId="888131371" sldId="312"/>
            <ac:spMk id="94" creationId="{9FFFEF6E-0CEE-4323-A07F-58FDA5E06A4D}"/>
          </ac:spMkLst>
        </pc:spChg>
        <pc:spChg chg="add del">
          <ac:chgData name="Roy Lamberty" userId="f10cc6e0917f4d30" providerId="LiveId" clId="{A4BF1AF0-91D7-421A-BC3C-F11D43C902B7}" dt="2022-01-11T03:14:31.144" v="946" actId="26606"/>
          <ac:spMkLst>
            <pc:docMk/>
            <pc:sldMk cId="888131371" sldId="312"/>
            <ac:spMk id="98" creationId="{44D330D6-5765-4B60-A01C-C0E4DE444E4C}"/>
          </ac:spMkLst>
        </pc:spChg>
        <pc:spChg chg="add del">
          <ac:chgData name="Roy Lamberty" userId="f10cc6e0917f4d30" providerId="LiveId" clId="{A4BF1AF0-91D7-421A-BC3C-F11D43C902B7}" dt="2022-01-11T03:14:08.541" v="941" actId="26606"/>
          <ac:spMkLst>
            <pc:docMk/>
            <pc:sldMk cId="888131371" sldId="312"/>
            <ac:spMk id="103" creationId="{809C0BCD-BEE9-423F-A51C-BCCD8E5EAADA}"/>
          </ac:spMkLst>
        </pc:spChg>
        <pc:spChg chg="add del">
          <ac:chgData name="Roy Lamberty" userId="f10cc6e0917f4d30" providerId="LiveId" clId="{A4BF1AF0-91D7-421A-BC3C-F11D43C902B7}" dt="2022-01-11T03:14:08.541" v="941" actId="26606"/>
          <ac:spMkLst>
            <pc:docMk/>
            <pc:sldMk cId="888131371" sldId="312"/>
            <ac:spMk id="105" creationId="{9998D094-42B2-42BA-AA14-E8FBE073A5D8}"/>
          </ac:spMkLst>
        </pc:spChg>
        <pc:spChg chg="add del">
          <ac:chgData name="Roy Lamberty" userId="f10cc6e0917f4d30" providerId="LiveId" clId="{A4BF1AF0-91D7-421A-BC3C-F11D43C902B7}" dt="2022-01-11T03:14:25.672" v="943" actId="26606"/>
          <ac:spMkLst>
            <pc:docMk/>
            <pc:sldMk cId="888131371" sldId="312"/>
            <ac:spMk id="111" creationId="{A09530D1-E1B7-4679-A6ED-D82EB77AAC8E}"/>
          </ac:spMkLst>
        </pc:spChg>
        <pc:spChg chg="add del">
          <ac:chgData name="Roy Lamberty" userId="f10cc6e0917f4d30" providerId="LiveId" clId="{A4BF1AF0-91D7-421A-BC3C-F11D43C902B7}" dt="2022-01-11T03:14:25.672" v="943" actId="26606"/>
          <ac:spMkLst>
            <pc:docMk/>
            <pc:sldMk cId="888131371" sldId="312"/>
            <ac:spMk id="112" creationId="{809C0BCD-BEE9-423F-A51C-BCCD8E5EAADA}"/>
          </ac:spMkLst>
        </pc:spChg>
        <pc:spChg chg="add del">
          <ac:chgData name="Roy Lamberty" userId="f10cc6e0917f4d30" providerId="LiveId" clId="{A4BF1AF0-91D7-421A-BC3C-F11D43C902B7}" dt="2022-01-11T03:14:25.672" v="943" actId="26606"/>
          <ac:spMkLst>
            <pc:docMk/>
            <pc:sldMk cId="888131371" sldId="312"/>
            <ac:spMk id="114" creationId="{9998D094-42B2-42BA-AA14-E8FBE073A5D8}"/>
          </ac:spMkLst>
        </pc:spChg>
        <pc:spChg chg="add del">
          <ac:chgData name="Roy Lamberty" userId="f10cc6e0917f4d30" providerId="LiveId" clId="{A4BF1AF0-91D7-421A-BC3C-F11D43C902B7}" dt="2022-01-11T03:14:25.672" v="943" actId="26606"/>
          <ac:spMkLst>
            <pc:docMk/>
            <pc:sldMk cId="888131371" sldId="312"/>
            <ac:spMk id="116" creationId="{E455C987-ED28-46CA-ACFD-871FF101DC1F}"/>
          </ac:spMkLst>
        </pc:spChg>
        <pc:spChg chg="add del">
          <ac:chgData name="Roy Lamberty" userId="f10cc6e0917f4d30" providerId="LiveId" clId="{A4BF1AF0-91D7-421A-BC3C-F11D43C902B7}" dt="2022-01-11T03:14:31.132" v="945" actId="26606"/>
          <ac:spMkLst>
            <pc:docMk/>
            <pc:sldMk cId="888131371" sldId="312"/>
            <ac:spMk id="118" creationId="{809C0BCD-BEE9-423F-A51C-BCCD8E5EAADA}"/>
          </ac:spMkLst>
        </pc:spChg>
        <pc:spChg chg="add del">
          <ac:chgData name="Roy Lamberty" userId="f10cc6e0917f4d30" providerId="LiveId" clId="{A4BF1AF0-91D7-421A-BC3C-F11D43C902B7}" dt="2022-01-11T03:14:31.132" v="945" actId="26606"/>
          <ac:spMkLst>
            <pc:docMk/>
            <pc:sldMk cId="888131371" sldId="312"/>
            <ac:spMk id="119" creationId="{9998D094-42B2-42BA-AA14-E8FBE073A5D8}"/>
          </ac:spMkLst>
        </pc:spChg>
        <pc:spChg chg="add del">
          <ac:chgData name="Roy Lamberty" userId="f10cc6e0917f4d30" providerId="LiveId" clId="{A4BF1AF0-91D7-421A-BC3C-F11D43C902B7}" dt="2022-01-11T03:14:31.132" v="945" actId="26606"/>
          <ac:spMkLst>
            <pc:docMk/>
            <pc:sldMk cId="888131371" sldId="312"/>
            <ac:spMk id="121" creationId="{04BCB9E2-CEA3-4AED-BDAC-BFD45CE9C026}"/>
          </ac:spMkLst>
        </pc:spChg>
        <pc:spChg chg="add del">
          <ac:chgData name="Roy Lamberty" userId="f10cc6e0917f4d30" providerId="LiveId" clId="{A4BF1AF0-91D7-421A-BC3C-F11D43C902B7}" dt="2022-01-11T03:14:31.132" v="945" actId="26606"/>
          <ac:spMkLst>
            <pc:docMk/>
            <pc:sldMk cId="888131371" sldId="312"/>
            <ac:spMk id="122" creationId="{9E92B39E-F855-499B-BD7E-36BAB93A9737}"/>
          </ac:spMkLst>
        </pc:spChg>
        <pc:spChg chg="add del">
          <ac:chgData name="Roy Lamberty" userId="f10cc6e0917f4d30" providerId="LiveId" clId="{A4BF1AF0-91D7-421A-BC3C-F11D43C902B7}" dt="2022-01-11T03:14:31.132" v="945" actId="26606"/>
          <ac:spMkLst>
            <pc:docMk/>
            <pc:sldMk cId="888131371" sldId="312"/>
            <ac:spMk id="124" creationId="{F294E8CF-7744-4206-9889-C122C30E834C}"/>
          </ac:spMkLst>
        </pc:spChg>
        <pc:spChg chg="add del">
          <ac:chgData name="Roy Lamberty" userId="f10cc6e0917f4d30" providerId="LiveId" clId="{A4BF1AF0-91D7-421A-BC3C-F11D43C902B7}" dt="2022-01-14T03:14:49.923" v="4096"/>
          <ac:spMkLst>
            <pc:docMk/>
            <pc:sldMk cId="888131371" sldId="312"/>
            <ac:spMk id="126" creationId="{809C0BCD-BEE9-423F-A51C-BCCD8E5EAADA}"/>
          </ac:spMkLst>
        </pc:spChg>
        <pc:spChg chg="add del">
          <ac:chgData name="Roy Lamberty" userId="f10cc6e0917f4d30" providerId="LiveId" clId="{A4BF1AF0-91D7-421A-BC3C-F11D43C902B7}" dt="2022-01-14T03:14:49.923" v="4096"/>
          <ac:spMkLst>
            <pc:docMk/>
            <pc:sldMk cId="888131371" sldId="312"/>
            <ac:spMk id="127" creationId="{9998D094-42B2-42BA-AA14-E8FBE073A5D8}"/>
          </ac:spMkLst>
        </pc:spChg>
        <pc:picChg chg="add mod">
          <ac:chgData name="Roy Lamberty" userId="f10cc6e0917f4d30" providerId="LiveId" clId="{A4BF1AF0-91D7-421A-BC3C-F11D43C902B7}" dt="2022-01-11T03:14:31.144" v="946" actId="26606"/>
          <ac:picMkLst>
            <pc:docMk/>
            <pc:sldMk cId="888131371" sldId="312"/>
            <ac:picMk id="3" creationId="{811D4FD0-0DA6-469E-BDA9-F50892E62C3B}"/>
          </ac:picMkLst>
        </pc:picChg>
        <pc:picChg chg="add mod">
          <ac:chgData name="Roy Lamberty" userId="f10cc6e0917f4d30" providerId="LiveId" clId="{A4BF1AF0-91D7-421A-BC3C-F11D43C902B7}" dt="2022-01-11T03:18:35.497" v="985" actId="1076"/>
          <ac:picMkLst>
            <pc:docMk/>
            <pc:sldMk cId="888131371" sldId="312"/>
            <ac:picMk id="5" creationId="{77F5D09F-EC31-4574-A724-7E6B771A71C8}"/>
          </ac:picMkLst>
        </pc:picChg>
        <pc:picChg chg="del">
          <ac:chgData name="Roy Lamberty" userId="f10cc6e0917f4d30" providerId="LiveId" clId="{A4BF1AF0-91D7-421A-BC3C-F11D43C902B7}" dt="2022-01-11T03:12:48.707" v="934" actId="478"/>
          <ac:picMkLst>
            <pc:docMk/>
            <pc:sldMk cId="888131371" sldId="312"/>
            <ac:picMk id="13" creationId="{7AF988BC-A4F9-4CFC-B927-DE960C2F2DD4}"/>
          </ac:picMkLst>
        </pc:picChg>
        <pc:cxnChg chg="add del">
          <ac:chgData name="Roy Lamberty" userId="f10cc6e0917f4d30" providerId="LiveId" clId="{A4BF1AF0-91D7-421A-BC3C-F11D43C902B7}" dt="2022-01-11T03:14:31.144" v="946" actId="26606"/>
          <ac:cxnSpMkLst>
            <pc:docMk/>
            <pc:sldMk cId="888131371" sldId="312"/>
            <ac:cxnSpMk id="90" creationId="{64EEEC00-AD80-4734-BEE6-04CBDEC830C9}"/>
          </ac:cxnSpMkLst>
        </pc:cxnChg>
        <pc:cxnChg chg="add del">
          <ac:chgData name="Roy Lamberty" userId="f10cc6e0917f4d30" providerId="LiveId" clId="{A4BF1AF0-91D7-421A-BC3C-F11D43C902B7}" dt="2022-01-11T03:14:31.144" v="946" actId="26606"/>
          <ac:cxnSpMkLst>
            <pc:docMk/>
            <pc:sldMk cId="888131371" sldId="312"/>
            <ac:cxnSpMk id="96" creationId="{67A69A5B-FB7E-40C2-A416-68C80A100AEB}"/>
          </ac:cxnSpMkLst>
        </pc:cxnChg>
        <pc:cxnChg chg="add del">
          <ac:chgData name="Roy Lamberty" userId="f10cc6e0917f4d30" providerId="LiveId" clId="{A4BF1AF0-91D7-421A-BC3C-F11D43C902B7}" dt="2022-01-11T03:14:08.541" v="941" actId="26606"/>
          <ac:cxnSpMkLst>
            <pc:docMk/>
            <pc:sldMk cId="888131371" sldId="312"/>
            <ac:cxnSpMk id="107" creationId="{8465D64B-59F4-4BDC-B833-A17EF1E04697}"/>
          </ac:cxnSpMkLst>
        </pc:cxnChg>
        <pc:cxnChg chg="add del">
          <ac:chgData name="Roy Lamberty" userId="f10cc6e0917f4d30" providerId="LiveId" clId="{A4BF1AF0-91D7-421A-BC3C-F11D43C902B7}" dt="2022-01-11T03:14:08.541" v="941" actId="26606"/>
          <ac:cxnSpMkLst>
            <pc:docMk/>
            <pc:sldMk cId="888131371" sldId="312"/>
            <ac:cxnSpMk id="109" creationId="{63FED537-3AF1-4C36-9904-77B6A54D27B5}"/>
          </ac:cxnSpMkLst>
        </pc:cxnChg>
        <pc:cxnChg chg="add del">
          <ac:chgData name="Roy Lamberty" userId="f10cc6e0917f4d30" providerId="LiveId" clId="{A4BF1AF0-91D7-421A-BC3C-F11D43C902B7}" dt="2022-01-11T03:14:25.672" v="943" actId="26606"/>
          <ac:cxnSpMkLst>
            <pc:docMk/>
            <pc:sldMk cId="888131371" sldId="312"/>
            <ac:cxnSpMk id="113" creationId="{BCB8372A-11C5-4BD2-B5FD-71DDEFADE145}"/>
          </ac:cxnSpMkLst>
        </pc:cxnChg>
        <pc:cxnChg chg="add del">
          <ac:chgData name="Roy Lamberty" userId="f10cc6e0917f4d30" providerId="LiveId" clId="{A4BF1AF0-91D7-421A-BC3C-F11D43C902B7}" dt="2022-01-11T03:14:25.672" v="943" actId="26606"/>
          <ac:cxnSpMkLst>
            <pc:docMk/>
            <pc:sldMk cId="888131371" sldId="312"/>
            <ac:cxnSpMk id="115" creationId="{8465D64B-59F4-4BDC-B833-A17EF1E04697}"/>
          </ac:cxnSpMkLst>
        </pc:cxnChg>
        <pc:cxnChg chg="add del">
          <ac:chgData name="Roy Lamberty" userId="f10cc6e0917f4d30" providerId="LiveId" clId="{A4BF1AF0-91D7-421A-BC3C-F11D43C902B7}" dt="2022-01-11T03:14:31.132" v="945" actId="26606"/>
          <ac:cxnSpMkLst>
            <pc:docMk/>
            <pc:sldMk cId="888131371" sldId="312"/>
            <ac:cxnSpMk id="120" creationId="{8465D64B-59F4-4BDC-B833-A17EF1E04697}"/>
          </ac:cxnSpMkLst>
        </pc:cxnChg>
        <pc:cxnChg chg="add del">
          <ac:chgData name="Roy Lamberty" userId="f10cc6e0917f4d30" providerId="LiveId" clId="{A4BF1AF0-91D7-421A-BC3C-F11D43C902B7}" dt="2022-01-11T03:14:31.132" v="945" actId="26606"/>
          <ac:cxnSpMkLst>
            <pc:docMk/>
            <pc:sldMk cId="888131371" sldId="312"/>
            <ac:cxnSpMk id="123" creationId="{50C72FFD-DD89-412D-B569-F9A0F3A69849}"/>
          </ac:cxnSpMkLst>
        </pc:cxnChg>
        <pc:cxnChg chg="add del">
          <ac:chgData name="Roy Lamberty" userId="f10cc6e0917f4d30" providerId="LiveId" clId="{A4BF1AF0-91D7-421A-BC3C-F11D43C902B7}" dt="2022-01-14T03:14:49.923" v="4096"/>
          <ac:cxnSpMkLst>
            <pc:docMk/>
            <pc:sldMk cId="888131371" sldId="312"/>
            <ac:cxnSpMk id="128" creationId="{8465D64B-59F4-4BDC-B833-A17EF1E04697}"/>
          </ac:cxnSpMkLst>
        </pc:cxnChg>
        <pc:cxnChg chg="add del">
          <ac:chgData name="Roy Lamberty" userId="f10cc6e0917f4d30" providerId="LiveId" clId="{A4BF1AF0-91D7-421A-BC3C-F11D43C902B7}" dt="2022-01-14T03:14:49.923" v="4096"/>
          <ac:cxnSpMkLst>
            <pc:docMk/>
            <pc:sldMk cId="888131371" sldId="312"/>
            <ac:cxnSpMk id="129" creationId="{63FED537-3AF1-4C36-9904-77B6A54D27B5}"/>
          </ac:cxnSpMkLst>
        </pc:cxnChg>
      </pc:sldChg>
      <pc:sldChg chg="modSp del mod">
        <pc:chgData name="Roy Lamberty" userId="f10cc6e0917f4d30" providerId="LiveId" clId="{A4BF1AF0-91D7-421A-BC3C-F11D43C902B7}" dt="2022-01-14T03:01:39.357" v="3985" actId="47"/>
        <pc:sldMkLst>
          <pc:docMk/>
          <pc:sldMk cId="233941199" sldId="316"/>
        </pc:sldMkLst>
        <pc:spChg chg="mod">
          <ac:chgData name="Roy Lamberty" userId="f10cc6e0917f4d30" providerId="LiveId" clId="{A4BF1AF0-91D7-421A-BC3C-F11D43C902B7}" dt="2022-01-11T04:05:39.275" v="994" actId="113"/>
          <ac:spMkLst>
            <pc:docMk/>
            <pc:sldMk cId="233941199" sldId="316"/>
            <ac:spMk id="2" creationId="{FEC17443-10BC-4078-8CF2-23E75B0CC2D2}"/>
          </ac:spMkLst>
        </pc:spChg>
        <pc:spChg chg="mod">
          <ac:chgData name="Roy Lamberty" userId="f10cc6e0917f4d30" providerId="LiveId" clId="{A4BF1AF0-91D7-421A-BC3C-F11D43C902B7}" dt="2022-01-11T04:04:54.410" v="993"/>
          <ac:spMkLst>
            <pc:docMk/>
            <pc:sldMk cId="233941199" sldId="316"/>
            <ac:spMk id="6" creationId="{C0CE773B-8D36-4868-AA55-1A3267727F5C}"/>
          </ac:spMkLst>
        </pc:spChg>
        <pc:picChg chg="mod">
          <ac:chgData name="Roy Lamberty" userId="f10cc6e0917f4d30" providerId="LiveId" clId="{A4BF1AF0-91D7-421A-BC3C-F11D43C902B7}" dt="2022-01-11T02:36:10.719" v="933" actId="1076"/>
          <ac:picMkLst>
            <pc:docMk/>
            <pc:sldMk cId="233941199" sldId="316"/>
            <ac:picMk id="8" creationId="{19D937A9-B8DF-485C-899D-64227A46B65E}"/>
          </ac:picMkLst>
        </pc:picChg>
      </pc:sldChg>
      <pc:sldChg chg="addSp delSp modSp mod delDesignElem">
        <pc:chgData name="Roy Lamberty" userId="f10cc6e0917f4d30" providerId="LiveId" clId="{A4BF1AF0-91D7-421A-BC3C-F11D43C902B7}" dt="2022-01-15T18:33:49.871" v="4365" actId="207"/>
        <pc:sldMkLst>
          <pc:docMk/>
          <pc:sldMk cId="270808741" sldId="330"/>
        </pc:sldMkLst>
        <pc:spChg chg="mod">
          <ac:chgData name="Roy Lamberty" userId="f10cc6e0917f4d30" providerId="LiveId" clId="{A4BF1AF0-91D7-421A-BC3C-F11D43C902B7}" dt="2022-01-15T18:33:46.216" v="4364" actId="207"/>
          <ac:spMkLst>
            <pc:docMk/>
            <pc:sldMk cId="270808741" sldId="330"/>
            <ac:spMk id="9" creationId="{8B17EDBE-4FB7-472F-B26B-EB9ECD77B7A8}"/>
          </ac:spMkLst>
        </pc:spChg>
        <pc:spChg chg="mod">
          <ac:chgData name="Roy Lamberty" userId="f10cc6e0917f4d30" providerId="LiveId" clId="{A4BF1AF0-91D7-421A-BC3C-F11D43C902B7}" dt="2022-01-15T18:33:49.871" v="4365" actId="207"/>
          <ac:spMkLst>
            <pc:docMk/>
            <pc:sldMk cId="270808741" sldId="330"/>
            <ac:spMk id="10" creationId="{BE75E95A-A6B3-43C7-A552-1EAFCCA0A1EA}"/>
          </ac:spMkLst>
        </pc:spChg>
        <pc:spChg chg="mod">
          <ac:chgData name="Roy Lamberty" userId="f10cc6e0917f4d30" providerId="LiveId" clId="{A4BF1AF0-91D7-421A-BC3C-F11D43C902B7}" dt="2022-01-14T03:14:49.923" v="4096"/>
          <ac:spMkLst>
            <pc:docMk/>
            <pc:sldMk cId="270808741" sldId="330"/>
            <ac:spMk id="20" creationId="{C427CAEE-862D-4FE1-99F2-70274992024D}"/>
          </ac:spMkLst>
        </pc:spChg>
        <pc:spChg chg="add del">
          <ac:chgData name="Roy Lamberty" userId="f10cc6e0917f4d30" providerId="LiveId" clId="{A4BF1AF0-91D7-421A-BC3C-F11D43C902B7}" dt="2022-01-14T03:14:49.923" v="4096"/>
          <ac:spMkLst>
            <pc:docMk/>
            <pc:sldMk cId="270808741" sldId="330"/>
            <ac:spMk id="31" creationId="{809C0BCD-BEE9-423F-A51C-BCCD8E5EAADA}"/>
          </ac:spMkLst>
        </pc:spChg>
      </pc:sldChg>
      <pc:sldChg chg="addSp delSp modSp add del mod setBg addAnim delDesignElem">
        <pc:chgData name="Roy Lamberty" userId="f10cc6e0917f4d30" providerId="LiveId" clId="{A4BF1AF0-91D7-421A-BC3C-F11D43C902B7}" dt="2022-01-15T18:35:17.971" v="4371" actId="207"/>
        <pc:sldMkLst>
          <pc:docMk/>
          <pc:sldMk cId="4271827421" sldId="331"/>
        </pc:sldMkLst>
        <pc:spChg chg="mod ord">
          <ac:chgData name="Roy Lamberty" userId="f10cc6e0917f4d30" providerId="LiveId" clId="{A4BF1AF0-91D7-421A-BC3C-F11D43C902B7}" dt="2022-01-14T02:10:51.050" v="3714" actId="26606"/>
          <ac:spMkLst>
            <pc:docMk/>
            <pc:sldMk cId="4271827421" sldId="331"/>
            <ac:spMk id="5" creationId="{AD5B8617-403E-4606-8472-FB51AEEF1218}"/>
          </ac:spMkLst>
        </pc:spChg>
        <pc:spChg chg="mod">
          <ac:chgData name="Roy Lamberty" userId="f10cc6e0917f4d30" providerId="LiveId" clId="{A4BF1AF0-91D7-421A-BC3C-F11D43C902B7}" dt="2022-01-15T18:35:17.971" v="4371" actId="207"/>
          <ac:spMkLst>
            <pc:docMk/>
            <pc:sldMk cId="4271827421" sldId="331"/>
            <ac:spMk id="6" creationId="{1006A401-CF07-4206-AE08-EF5FB03B05A7}"/>
          </ac:spMkLst>
        </pc:spChg>
        <pc:spChg chg="add del">
          <ac:chgData name="Roy Lamberty" userId="f10cc6e0917f4d30" providerId="LiveId" clId="{A4BF1AF0-91D7-421A-BC3C-F11D43C902B7}" dt="2022-01-14T03:14:49.923" v="4096"/>
          <ac:spMkLst>
            <pc:docMk/>
            <pc:sldMk cId="4271827421" sldId="331"/>
            <ac:spMk id="15" creationId="{0C1C66B7-9644-4D9B-9A19-5FD3E30EF15F}"/>
          </ac:spMkLst>
        </pc:spChg>
        <pc:spChg chg="add del">
          <ac:chgData name="Roy Lamberty" userId="f10cc6e0917f4d30" providerId="LiveId" clId="{A4BF1AF0-91D7-421A-BC3C-F11D43C902B7}" dt="2022-01-14T03:14:49.923" v="4096"/>
          <ac:spMkLst>
            <pc:docMk/>
            <pc:sldMk cId="4271827421" sldId="331"/>
            <ac:spMk id="17" creationId="{0A682EA3-E633-4081-9743-2D462CD5C4E7}"/>
          </ac:spMkLst>
        </pc:spChg>
        <pc:spChg chg="add del">
          <ac:chgData name="Roy Lamberty" userId="f10cc6e0917f4d30" providerId="LiveId" clId="{A4BF1AF0-91D7-421A-BC3C-F11D43C902B7}" dt="2022-01-14T03:14:49.923" v="4096"/>
          <ac:spMkLst>
            <pc:docMk/>
            <pc:sldMk cId="4271827421" sldId="331"/>
            <ac:spMk id="21" creationId="{36B466C0-C1E9-4C07-AE23-5E9D6C4D1B85}"/>
          </ac:spMkLst>
        </pc:spChg>
        <pc:spChg chg="add del">
          <ac:chgData name="Roy Lamberty" userId="f10cc6e0917f4d30" providerId="LiveId" clId="{A4BF1AF0-91D7-421A-BC3C-F11D43C902B7}" dt="2022-01-14T03:14:49.923" v="4096"/>
          <ac:spMkLst>
            <pc:docMk/>
            <pc:sldMk cId="4271827421" sldId="331"/>
            <ac:spMk id="23" creationId="{5ACE4AF0-DA3D-4D8D-AECB-4F4AABB4C759}"/>
          </ac:spMkLst>
        </pc:spChg>
        <pc:grpChg chg="add del mod">
          <ac:chgData name="Roy Lamberty" userId="f10cc6e0917f4d30" providerId="LiveId" clId="{A4BF1AF0-91D7-421A-BC3C-F11D43C902B7}" dt="2022-01-14T02:12:50.185" v="3726" actId="165"/>
          <ac:grpSpMkLst>
            <pc:docMk/>
            <pc:sldMk cId="4271827421" sldId="331"/>
            <ac:grpSpMk id="11" creationId="{2288C91E-5DE7-4A1D-B63D-533BF16F6436}"/>
          </ac:grpSpMkLst>
        </pc:grpChg>
        <pc:grpChg chg="add del mod">
          <ac:chgData name="Roy Lamberty" userId="f10cc6e0917f4d30" providerId="LiveId" clId="{A4BF1AF0-91D7-421A-BC3C-F11D43C902B7}" dt="2022-01-14T02:17:57.953" v="3769" actId="165"/>
          <ac:grpSpMkLst>
            <pc:docMk/>
            <pc:sldMk cId="4271827421" sldId="331"/>
            <ac:grpSpMk id="12" creationId="{750C64E0-DDF2-404B-A456-F9B2A1FD1D0B}"/>
          </ac:grpSpMkLst>
        </pc:grpChg>
        <pc:grpChg chg="add del mod">
          <ac:chgData name="Roy Lamberty" userId="f10cc6e0917f4d30" providerId="LiveId" clId="{A4BF1AF0-91D7-421A-BC3C-F11D43C902B7}" dt="2022-01-14T02:18:17.812" v="3776" actId="165"/>
          <ac:grpSpMkLst>
            <pc:docMk/>
            <pc:sldMk cId="4271827421" sldId="331"/>
            <ac:grpSpMk id="13" creationId="{07DF4662-5B19-4E19-9564-9CE160B3CFE7}"/>
          </ac:grpSpMkLst>
        </pc:grpChg>
        <pc:grpChg chg="add mod">
          <ac:chgData name="Roy Lamberty" userId="f10cc6e0917f4d30" providerId="LiveId" clId="{A4BF1AF0-91D7-421A-BC3C-F11D43C902B7}" dt="2022-01-14T02:18:37.763" v="3782" actId="338"/>
          <ac:grpSpMkLst>
            <pc:docMk/>
            <pc:sldMk cId="4271827421" sldId="331"/>
            <ac:grpSpMk id="14" creationId="{0B2E214F-2361-4B94-B772-40B13D5A1790}"/>
          </ac:grpSpMkLst>
        </pc:grpChg>
        <pc:picChg chg="add mod ord topLvl">
          <ac:chgData name="Roy Lamberty" userId="f10cc6e0917f4d30" providerId="LiveId" clId="{A4BF1AF0-91D7-421A-BC3C-F11D43C902B7}" dt="2022-01-14T02:20:18.239" v="3800" actId="1076"/>
          <ac:picMkLst>
            <pc:docMk/>
            <pc:sldMk cId="4271827421" sldId="331"/>
            <ac:picMk id="3" creationId="{36BF83D9-55DD-46B5-96B6-EA35E4F379C9}"/>
          </ac:picMkLst>
        </pc:picChg>
        <pc:picChg chg="del">
          <ac:chgData name="Roy Lamberty" userId="f10cc6e0917f4d30" providerId="LiveId" clId="{A4BF1AF0-91D7-421A-BC3C-F11D43C902B7}" dt="2022-01-14T02:09:02.028" v="3706" actId="478"/>
          <ac:picMkLst>
            <pc:docMk/>
            <pc:sldMk cId="4271827421" sldId="331"/>
            <ac:picMk id="7" creationId="{E18FF12A-4C54-41DA-B8B4-83224C280AFB}"/>
          </ac:picMkLst>
        </pc:picChg>
        <pc:picChg chg="add mod topLvl">
          <ac:chgData name="Roy Lamberty" userId="f10cc6e0917f4d30" providerId="LiveId" clId="{A4BF1AF0-91D7-421A-BC3C-F11D43C902B7}" dt="2022-01-14T02:20:01.614" v="3798" actId="14100"/>
          <ac:picMkLst>
            <pc:docMk/>
            <pc:sldMk cId="4271827421" sldId="331"/>
            <ac:picMk id="8" creationId="{26FFCF50-CFEB-48A0-8F90-C27DBEABC97F}"/>
          </ac:picMkLst>
        </pc:picChg>
        <pc:picChg chg="add mod topLvl">
          <ac:chgData name="Roy Lamberty" userId="f10cc6e0917f4d30" providerId="LiveId" clId="{A4BF1AF0-91D7-421A-BC3C-F11D43C902B7}" dt="2022-01-14T02:20:06.642" v="3799" actId="1076"/>
          <ac:picMkLst>
            <pc:docMk/>
            <pc:sldMk cId="4271827421" sldId="331"/>
            <ac:picMk id="10" creationId="{D77F423C-43A8-4E47-9F63-3B93175503E7}"/>
          </ac:picMkLst>
        </pc:picChg>
        <pc:cxnChg chg="add del">
          <ac:chgData name="Roy Lamberty" userId="f10cc6e0917f4d30" providerId="LiveId" clId="{A4BF1AF0-91D7-421A-BC3C-F11D43C902B7}" dt="2022-01-14T03:14:49.923" v="4096"/>
          <ac:cxnSpMkLst>
            <pc:docMk/>
            <pc:sldMk cId="4271827421" sldId="331"/>
            <ac:cxnSpMk id="19" creationId="{84C124DA-5665-462A-B4DD-5F5F3385288D}"/>
          </ac:cxnSpMkLst>
        </pc:cxnChg>
        <pc:cxnChg chg="add del">
          <ac:chgData name="Roy Lamberty" userId="f10cc6e0917f4d30" providerId="LiveId" clId="{A4BF1AF0-91D7-421A-BC3C-F11D43C902B7}" dt="2022-01-14T03:14:49.923" v="4096"/>
          <ac:cxnSpMkLst>
            <pc:docMk/>
            <pc:sldMk cId="4271827421" sldId="331"/>
            <ac:cxnSpMk id="25" creationId="{9412F545-DC54-476A-B6F6-FDD039076E06}"/>
          </ac:cxnSpMkLst>
        </pc:cxnChg>
      </pc:sldChg>
      <pc:sldChg chg="addSp delSp modSp mod ord delDesignElem">
        <pc:chgData name="Roy Lamberty" userId="f10cc6e0917f4d30" providerId="LiveId" clId="{A4BF1AF0-91D7-421A-BC3C-F11D43C902B7}" dt="2022-01-15T18:35:24.105" v="4372" actId="207"/>
        <pc:sldMkLst>
          <pc:docMk/>
          <pc:sldMk cId="788518153" sldId="337"/>
        </pc:sldMkLst>
        <pc:spChg chg="mod">
          <ac:chgData name="Roy Lamberty" userId="f10cc6e0917f4d30" providerId="LiveId" clId="{A4BF1AF0-91D7-421A-BC3C-F11D43C902B7}" dt="2022-01-15T18:35:24.105" v="4372" actId="207"/>
          <ac:spMkLst>
            <pc:docMk/>
            <pc:sldMk cId="788518153" sldId="337"/>
            <ac:spMk id="5" creationId="{DC7AE00E-3BDF-4D30-9783-F4262EB668F3}"/>
          </ac:spMkLst>
        </pc:spChg>
        <pc:spChg chg="add del">
          <ac:chgData name="Roy Lamberty" userId="f10cc6e0917f4d30" providerId="LiveId" clId="{A4BF1AF0-91D7-421A-BC3C-F11D43C902B7}" dt="2022-01-14T03:14:49.923" v="4096"/>
          <ac:spMkLst>
            <pc:docMk/>
            <pc:sldMk cId="788518153" sldId="337"/>
            <ac:spMk id="23" creationId="{809C0BCD-BEE9-423F-A51C-BCCD8E5EAADA}"/>
          </ac:spMkLst>
        </pc:spChg>
        <pc:spChg chg="add del">
          <ac:chgData name="Roy Lamberty" userId="f10cc6e0917f4d30" providerId="LiveId" clId="{A4BF1AF0-91D7-421A-BC3C-F11D43C902B7}" dt="2022-01-14T03:14:49.923" v="4096"/>
          <ac:spMkLst>
            <pc:docMk/>
            <pc:sldMk cId="788518153" sldId="337"/>
            <ac:spMk id="25" creationId="{9998D094-42B2-42BA-AA14-E8FBE073A5D8}"/>
          </ac:spMkLst>
        </pc:spChg>
        <pc:spChg chg="add del">
          <ac:chgData name="Roy Lamberty" userId="f10cc6e0917f4d30" providerId="LiveId" clId="{A4BF1AF0-91D7-421A-BC3C-F11D43C902B7}" dt="2022-01-14T03:14:49.923" v="4096"/>
          <ac:spMkLst>
            <pc:docMk/>
            <pc:sldMk cId="788518153" sldId="337"/>
            <ac:spMk id="29" creationId="{5E8412B9-4498-4BDF-AA20-B5934412F463}"/>
          </ac:spMkLst>
        </pc:spChg>
        <pc:cxnChg chg="add del">
          <ac:chgData name="Roy Lamberty" userId="f10cc6e0917f4d30" providerId="LiveId" clId="{A4BF1AF0-91D7-421A-BC3C-F11D43C902B7}" dt="2022-01-14T03:14:49.923" v="4096"/>
          <ac:cxnSpMkLst>
            <pc:docMk/>
            <pc:sldMk cId="788518153" sldId="337"/>
            <ac:cxnSpMk id="27" creationId="{8465D64B-59F4-4BDC-B833-A17EF1E04697}"/>
          </ac:cxnSpMkLst>
        </pc:cxnChg>
        <pc:cxnChg chg="add del">
          <ac:chgData name="Roy Lamberty" userId="f10cc6e0917f4d30" providerId="LiveId" clId="{A4BF1AF0-91D7-421A-BC3C-F11D43C902B7}" dt="2022-01-14T03:14:49.923" v="4096"/>
          <ac:cxnSpMkLst>
            <pc:docMk/>
            <pc:sldMk cId="788518153" sldId="337"/>
            <ac:cxnSpMk id="31" creationId="{EF8010B4-3D5B-43B9-B1FD-B3712BB8FD6D}"/>
          </ac:cxnSpMkLst>
        </pc:cxnChg>
      </pc:sldChg>
      <pc:sldChg chg="addSp delSp modSp mod ord delDesignElem">
        <pc:chgData name="Roy Lamberty" userId="f10cc6e0917f4d30" providerId="LiveId" clId="{A4BF1AF0-91D7-421A-BC3C-F11D43C902B7}" dt="2022-01-15T18:36:19.466" v="4377"/>
        <pc:sldMkLst>
          <pc:docMk/>
          <pc:sldMk cId="1896742659" sldId="338"/>
        </pc:sldMkLst>
        <pc:spChg chg="add del mod">
          <ac:chgData name="Roy Lamberty" userId="f10cc6e0917f4d30" providerId="LiveId" clId="{A4BF1AF0-91D7-421A-BC3C-F11D43C902B7}" dt="2022-01-14T02:52:37.668" v="3946"/>
          <ac:spMkLst>
            <pc:docMk/>
            <pc:sldMk cId="1896742659" sldId="338"/>
            <ac:spMk id="2" creationId="{300DEF6C-B321-4C45-87FF-CEF7001A2E30}"/>
          </ac:spMkLst>
        </pc:spChg>
        <pc:spChg chg="add mod">
          <ac:chgData name="Roy Lamberty" userId="f10cc6e0917f4d30" providerId="LiveId" clId="{A4BF1AF0-91D7-421A-BC3C-F11D43C902B7}" dt="2022-01-15T18:35:41.173" v="4375" actId="207"/>
          <ac:spMkLst>
            <pc:docMk/>
            <pc:sldMk cId="1896742659" sldId="338"/>
            <ac:spMk id="3" creationId="{BC469F00-E1F8-4FF9-B051-CA4551B27D26}"/>
          </ac:spMkLst>
        </pc:spChg>
        <pc:spChg chg="add del">
          <ac:chgData name="Roy Lamberty" userId="f10cc6e0917f4d30" providerId="LiveId" clId="{A4BF1AF0-91D7-421A-BC3C-F11D43C902B7}" dt="2022-01-14T03:14:49.923" v="4096"/>
          <ac:spMkLst>
            <pc:docMk/>
            <pc:sldMk cId="1896742659" sldId="338"/>
            <ac:spMk id="21" creationId="{D036D0D5-3AA0-47FD-A83C-7A06CA2EEE1A}"/>
          </ac:spMkLst>
        </pc:spChg>
        <pc:picChg chg="mod modCrop">
          <ac:chgData name="Roy Lamberty" userId="f10cc6e0917f4d30" providerId="LiveId" clId="{A4BF1AF0-91D7-421A-BC3C-F11D43C902B7}" dt="2022-01-15T18:36:19.466" v="4377"/>
          <ac:picMkLst>
            <pc:docMk/>
            <pc:sldMk cId="1896742659" sldId="338"/>
            <ac:picMk id="7" creationId="{EC7486E4-A4BB-477D-A743-3971FAA8298E}"/>
          </ac:picMkLst>
        </pc:picChg>
      </pc:sldChg>
      <pc:sldChg chg="addSp delSp modSp mod ord setBg delDesignElem">
        <pc:chgData name="Roy Lamberty" userId="f10cc6e0917f4d30" providerId="LiveId" clId="{A4BF1AF0-91D7-421A-BC3C-F11D43C902B7}" dt="2022-01-15T18:39:42.608" v="4543" actId="14734"/>
        <pc:sldMkLst>
          <pc:docMk/>
          <pc:sldMk cId="657536490" sldId="339"/>
        </pc:sldMkLst>
        <pc:spChg chg="add del">
          <ac:chgData name="Roy Lamberty" userId="f10cc6e0917f4d30" providerId="LiveId" clId="{A4BF1AF0-91D7-421A-BC3C-F11D43C902B7}" dt="2022-01-14T03:13:14.623" v="4079" actId="26606"/>
          <ac:spMkLst>
            <pc:docMk/>
            <pc:sldMk cId="657536490" sldId="339"/>
            <ac:spMk id="5" creationId="{D036D0D5-3AA0-47FD-A83C-7A06CA2EEE1A}"/>
          </ac:spMkLst>
        </pc:spChg>
        <pc:spChg chg="add del">
          <ac:chgData name="Roy Lamberty" userId="f10cc6e0917f4d30" providerId="LiveId" clId="{A4BF1AF0-91D7-421A-BC3C-F11D43C902B7}" dt="2022-01-14T03:13:14.623" v="4079" actId="26606"/>
          <ac:spMkLst>
            <pc:docMk/>
            <pc:sldMk cId="657536490" sldId="339"/>
            <ac:spMk id="6" creationId="{B192E7EA-5B03-420C-B4C4-2CDF8AFF971E}"/>
          </ac:spMkLst>
        </pc:spChg>
        <pc:spChg chg="add del">
          <ac:chgData name="Roy Lamberty" userId="f10cc6e0917f4d30" providerId="LiveId" clId="{A4BF1AF0-91D7-421A-BC3C-F11D43C902B7}" dt="2022-01-14T03:13:14.623" v="4079" actId="26606"/>
          <ac:spMkLst>
            <pc:docMk/>
            <pc:sldMk cId="657536490" sldId="339"/>
            <ac:spMk id="7" creationId="{F3F7E4C3-BCCD-45DD-A83B-0960D4ECB6F9}"/>
          </ac:spMkLst>
        </pc:spChg>
        <pc:spChg chg="add del">
          <ac:chgData name="Roy Lamberty" userId="f10cc6e0917f4d30" providerId="LiveId" clId="{A4BF1AF0-91D7-421A-BC3C-F11D43C902B7}" dt="2022-01-14T03:09:41.918" v="4048" actId="26606"/>
          <ac:spMkLst>
            <pc:docMk/>
            <pc:sldMk cId="657536490" sldId="339"/>
            <ac:spMk id="8" creationId="{D036D0D5-3AA0-47FD-A83C-7A06CA2EEE1A}"/>
          </ac:spMkLst>
        </pc:spChg>
        <pc:spChg chg="add del">
          <ac:chgData name="Roy Lamberty" userId="f10cc6e0917f4d30" providerId="LiveId" clId="{A4BF1AF0-91D7-421A-BC3C-F11D43C902B7}" dt="2022-01-14T03:13:18.063" v="4081" actId="26606"/>
          <ac:spMkLst>
            <pc:docMk/>
            <pc:sldMk cId="657536490" sldId="339"/>
            <ac:spMk id="9" creationId="{D036D0D5-3AA0-47FD-A83C-7A06CA2EEE1A}"/>
          </ac:spMkLst>
        </pc:spChg>
        <pc:spChg chg="add del">
          <ac:chgData name="Roy Lamberty" userId="f10cc6e0917f4d30" providerId="LiveId" clId="{A4BF1AF0-91D7-421A-BC3C-F11D43C902B7}" dt="2022-01-14T03:09:41.918" v="4048" actId="26606"/>
          <ac:spMkLst>
            <pc:docMk/>
            <pc:sldMk cId="657536490" sldId="339"/>
            <ac:spMk id="10" creationId="{3BD28B09-C850-4EA4-8888-67416520F395}"/>
          </ac:spMkLst>
        </pc:spChg>
        <pc:spChg chg="add del">
          <ac:chgData name="Roy Lamberty" userId="f10cc6e0917f4d30" providerId="LiveId" clId="{A4BF1AF0-91D7-421A-BC3C-F11D43C902B7}" dt="2022-01-14T03:13:20.851" v="4083" actId="26606"/>
          <ac:spMkLst>
            <pc:docMk/>
            <pc:sldMk cId="657536490" sldId="339"/>
            <ac:spMk id="11" creationId="{D036D0D5-3AA0-47FD-A83C-7A06CA2EEE1A}"/>
          </ac:spMkLst>
        </pc:spChg>
        <pc:spChg chg="add del">
          <ac:chgData name="Roy Lamberty" userId="f10cc6e0917f4d30" providerId="LiveId" clId="{A4BF1AF0-91D7-421A-BC3C-F11D43C902B7}" dt="2022-01-14T03:09:41.918" v="4048" actId="26606"/>
          <ac:spMkLst>
            <pc:docMk/>
            <pc:sldMk cId="657536490" sldId="339"/>
            <ac:spMk id="12" creationId="{8DE9D5BA-83AA-4459-83D3-20EC090C22CE}"/>
          </ac:spMkLst>
        </pc:spChg>
        <pc:spChg chg="add del">
          <ac:chgData name="Roy Lamberty" userId="f10cc6e0917f4d30" providerId="LiveId" clId="{A4BF1AF0-91D7-421A-BC3C-F11D43C902B7}" dt="2022-01-14T03:13:20.851" v="4083" actId="26606"/>
          <ac:spMkLst>
            <pc:docMk/>
            <pc:sldMk cId="657536490" sldId="339"/>
            <ac:spMk id="13" creationId="{3BD28B09-C850-4EA4-8888-67416520F395}"/>
          </ac:spMkLst>
        </pc:spChg>
        <pc:spChg chg="add del">
          <ac:chgData name="Roy Lamberty" userId="f10cc6e0917f4d30" providerId="LiveId" clId="{A4BF1AF0-91D7-421A-BC3C-F11D43C902B7}" dt="2022-01-14T03:13:20.851" v="4083" actId="26606"/>
          <ac:spMkLst>
            <pc:docMk/>
            <pc:sldMk cId="657536490" sldId="339"/>
            <ac:spMk id="14" creationId="{8DE9D5BA-83AA-4459-83D3-20EC090C22CE}"/>
          </ac:spMkLst>
        </pc:spChg>
        <pc:spChg chg="add del">
          <ac:chgData name="Roy Lamberty" userId="f10cc6e0917f4d30" providerId="LiveId" clId="{A4BF1AF0-91D7-421A-BC3C-F11D43C902B7}" dt="2022-01-14T03:13:22.666" v="4085" actId="26606"/>
          <ac:spMkLst>
            <pc:docMk/>
            <pc:sldMk cId="657536490" sldId="339"/>
            <ac:spMk id="16" creationId="{D036D0D5-3AA0-47FD-A83C-7A06CA2EEE1A}"/>
          </ac:spMkLst>
        </pc:spChg>
        <pc:spChg chg="add del">
          <ac:chgData name="Roy Lamberty" userId="f10cc6e0917f4d30" providerId="LiveId" clId="{A4BF1AF0-91D7-421A-BC3C-F11D43C902B7}" dt="2022-01-14T03:09:32.485" v="4045" actId="26606"/>
          <ac:spMkLst>
            <pc:docMk/>
            <pc:sldMk cId="657536490" sldId="339"/>
            <ac:spMk id="17" creationId="{D036D0D5-3AA0-47FD-A83C-7A06CA2EEE1A}"/>
          </ac:spMkLst>
        </pc:spChg>
        <pc:spChg chg="add del">
          <ac:chgData name="Roy Lamberty" userId="f10cc6e0917f4d30" providerId="LiveId" clId="{A4BF1AF0-91D7-421A-BC3C-F11D43C902B7}" dt="2022-01-14T03:13:22.666" v="4085" actId="26606"/>
          <ac:spMkLst>
            <pc:docMk/>
            <pc:sldMk cId="657536490" sldId="339"/>
            <ac:spMk id="18" creationId="{E3FF0025-03AB-4126-9E23-1B4F2D4B1748}"/>
          </ac:spMkLst>
        </pc:spChg>
        <pc:spChg chg="add del">
          <ac:chgData name="Roy Lamberty" userId="f10cc6e0917f4d30" providerId="LiveId" clId="{A4BF1AF0-91D7-421A-BC3C-F11D43C902B7}" dt="2022-01-14T03:09:32.485" v="4045" actId="26606"/>
          <ac:spMkLst>
            <pc:docMk/>
            <pc:sldMk cId="657536490" sldId="339"/>
            <ac:spMk id="19" creationId="{3BD28B09-C850-4EA4-8888-67416520F395}"/>
          </ac:spMkLst>
        </pc:spChg>
        <pc:spChg chg="add del">
          <ac:chgData name="Roy Lamberty" userId="f10cc6e0917f4d30" providerId="LiveId" clId="{A4BF1AF0-91D7-421A-BC3C-F11D43C902B7}" dt="2022-01-14T03:13:22.666" v="4085" actId="26606"/>
          <ac:spMkLst>
            <pc:docMk/>
            <pc:sldMk cId="657536490" sldId="339"/>
            <ac:spMk id="20" creationId="{4C149C42-FAD2-4559-80A1-B6E921D049AC}"/>
          </ac:spMkLst>
        </pc:spChg>
        <pc:spChg chg="add del">
          <ac:chgData name="Roy Lamberty" userId="f10cc6e0917f4d30" providerId="LiveId" clId="{A4BF1AF0-91D7-421A-BC3C-F11D43C902B7}" dt="2022-01-14T03:09:32.485" v="4045" actId="26606"/>
          <ac:spMkLst>
            <pc:docMk/>
            <pc:sldMk cId="657536490" sldId="339"/>
            <ac:spMk id="21" creationId="{8DE9D5BA-83AA-4459-83D3-20EC090C22CE}"/>
          </ac:spMkLst>
        </pc:spChg>
        <pc:spChg chg="add del">
          <ac:chgData name="Roy Lamberty" userId="f10cc6e0917f4d30" providerId="LiveId" clId="{A4BF1AF0-91D7-421A-BC3C-F11D43C902B7}" dt="2022-01-14T03:14:48.442" v="4095" actId="26606"/>
          <ac:spMkLst>
            <pc:docMk/>
            <pc:sldMk cId="657536490" sldId="339"/>
            <ac:spMk id="22" creationId="{D036D0D5-3AA0-47FD-A83C-7A06CA2EEE1A}"/>
          </ac:spMkLst>
        </pc:spChg>
        <pc:spChg chg="add del">
          <ac:chgData name="Roy Lamberty" userId="f10cc6e0917f4d30" providerId="LiveId" clId="{A4BF1AF0-91D7-421A-BC3C-F11D43C902B7}" dt="2022-01-14T03:09:41.851" v="4047" actId="26606"/>
          <ac:spMkLst>
            <pc:docMk/>
            <pc:sldMk cId="657536490" sldId="339"/>
            <ac:spMk id="23" creationId="{D036D0D5-3AA0-47FD-A83C-7A06CA2EEE1A}"/>
          </ac:spMkLst>
        </pc:spChg>
        <pc:spChg chg="add del">
          <ac:chgData name="Roy Lamberty" userId="f10cc6e0917f4d30" providerId="LiveId" clId="{A4BF1AF0-91D7-421A-BC3C-F11D43C902B7}" dt="2022-01-14T03:14:40.252" v="4093" actId="26606"/>
          <ac:spMkLst>
            <pc:docMk/>
            <pc:sldMk cId="657536490" sldId="339"/>
            <ac:spMk id="24" creationId="{D036D0D5-3AA0-47FD-A83C-7A06CA2EEE1A}"/>
          </ac:spMkLst>
        </pc:spChg>
        <pc:spChg chg="add del">
          <ac:chgData name="Roy Lamberty" userId="f10cc6e0917f4d30" providerId="LiveId" clId="{A4BF1AF0-91D7-421A-BC3C-F11D43C902B7}" dt="2022-01-14T03:15:56.632" v="4103" actId="26606"/>
          <ac:spMkLst>
            <pc:docMk/>
            <pc:sldMk cId="657536490" sldId="339"/>
            <ac:spMk id="25" creationId="{D036D0D5-3AA0-47FD-A83C-7A06CA2EEE1A}"/>
          </ac:spMkLst>
        </pc:spChg>
        <pc:spChg chg="add del">
          <ac:chgData name="Roy Lamberty" userId="f10cc6e0917f4d30" providerId="LiveId" clId="{A4BF1AF0-91D7-421A-BC3C-F11D43C902B7}" dt="2022-01-14T03:15:56.632" v="4103" actId="26606"/>
          <ac:spMkLst>
            <pc:docMk/>
            <pc:sldMk cId="657536490" sldId="339"/>
            <ac:spMk id="26" creationId="{B192E7EA-5B03-420C-B4C4-2CDF8AFF971E}"/>
          </ac:spMkLst>
        </pc:spChg>
        <pc:spChg chg="add del">
          <ac:chgData name="Roy Lamberty" userId="f10cc6e0917f4d30" providerId="LiveId" clId="{A4BF1AF0-91D7-421A-BC3C-F11D43C902B7}" dt="2022-01-14T03:15:56.632" v="4103" actId="26606"/>
          <ac:spMkLst>
            <pc:docMk/>
            <pc:sldMk cId="657536490" sldId="339"/>
            <ac:spMk id="27" creationId="{F3F7E4C3-BCCD-45DD-A83B-0960D4ECB6F9}"/>
          </ac:spMkLst>
        </pc:spChg>
        <pc:spChg chg="add del">
          <ac:chgData name="Roy Lamberty" userId="f10cc6e0917f4d30" providerId="LiveId" clId="{A4BF1AF0-91D7-421A-BC3C-F11D43C902B7}" dt="2022-01-14T03:15:38.185" v="4098" actId="26606"/>
          <ac:spMkLst>
            <pc:docMk/>
            <pc:sldMk cId="657536490" sldId="339"/>
            <ac:spMk id="32" creationId="{D036D0D5-3AA0-47FD-A83C-7A06CA2EEE1A}"/>
          </ac:spMkLst>
        </pc:spChg>
        <pc:spChg chg="add del">
          <ac:chgData name="Roy Lamberty" userId="f10cc6e0917f4d30" providerId="LiveId" clId="{A4BF1AF0-91D7-421A-BC3C-F11D43C902B7}" dt="2022-01-14T03:15:38.185" v="4098" actId="26606"/>
          <ac:spMkLst>
            <pc:docMk/>
            <pc:sldMk cId="657536490" sldId="339"/>
            <ac:spMk id="34" creationId="{3BD28B09-C850-4EA4-8888-67416520F395}"/>
          </ac:spMkLst>
        </pc:spChg>
        <pc:spChg chg="add del">
          <ac:chgData name="Roy Lamberty" userId="f10cc6e0917f4d30" providerId="LiveId" clId="{A4BF1AF0-91D7-421A-BC3C-F11D43C902B7}" dt="2022-01-14T03:15:38.185" v="4098" actId="26606"/>
          <ac:spMkLst>
            <pc:docMk/>
            <pc:sldMk cId="657536490" sldId="339"/>
            <ac:spMk id="36" creationId="{8DE9D5BA-83AA-4459-83D3-20EC090C22CE}"/>
          </ac:spMkLst>
        </pc:spChg>
        <pc:spChg chg="add del">
          <ac:chgData name="Roy Lamberty" userId="f10cc6e0917f4d30" providerId="LiveId" clId="{A4BF1AF0-91D7-421A-BC3C-F11D43C902B7}" dt="2022-01-14T03:15:42.480" v="4100" actId="26606"/>
          <ac:spMkLst>
            <pc:docMk/>
            <pc:sldMk cId="657536490" sldId="339"/>
            <ac:spMk id="38" creationId="{D036D0D5-3AA0-47FD-A83C-7A06CA2EEE1A}"/>
          </ac:spMkLst>
        </pc:spChg>
        <pc:spChg chg="add del">
          <ac:chgData name="Roy Lamberty" userId="f10cc6e0917f4d30" providerId="LiveId" clId="{A4BF1AF0-91D7-421A-BC3C-F11D43C902B7}" dt="2022-01-14T03:15:56.356" v="4102" actId="26606"/>
          <ac:spMkLst>
            <pc:docMk/>
            <pc:sldMk cId="657536490" sldId="339"/>
            <ac:spMk id="40" creationId="{D036D0D5-3AA0-47FD-A83C-7A06CA2EEE1A}"/>
          </ac:spMkLst>
        </pc:spChg>
        <pc:spChg chg="add del">
          <ac:chgData name="Roy Lamberty" userId="f10cc6e0917f4d30" providerId="LiveId" clId="{A4BF1AF0-91D7-421A-BC3C-F11D43C902B7}" dt="2022-01-14T03:15:56.356" v="4102" actId="26606"/>
          <ac:spMkLst>
            <pc:docMk/>
            <pc:sldMk cId="657536490" sldId="339"/>
            <ac:spMk id="41" creationId="{3BD28B09-C850-4EA4-8888-67416520F395}"/>
          </ac:spMkLst>
        </pc:spChg>
        <pc:spChg chg="add del">
          <ac:chgData name="Roy Lamberty" userId="f10cc6e0917f4d30" providerId="LiveId" clId="{A4BF1AF0-91D7-421A-BC3C-F11D43C902B7}" dt="2022-01-14T03:15:56.356" v="4102" actId="26606"/>
          <ac:spMkLst>
            <pc:docMk/>
            <pc:sldMk cId="657536490" sldId="339"/>
            <ac:spMk id="42" creationId="{8DE9D5BA-83AA-4459-83D3-20EC090C22CE}"/>
          </ac:spMkLst>
        </pc:spChg>
        <pc:spChg chg="add">
          <ac:chgData name="Roy Lamberty" userId="f10cc6e0917f4d30" providerId="LiveId" clId="{A4BF1AF0-91D7-421A-BC3C-F11D43C902B7}" dt="2022-01-14T03:15:56.632" v="4103" actId="26606"/>
          <ac:spMkLst>
            <pc:docMk/>
            <pc:sldMk cId="657536490" sldId="339"/>
            <ac:spMk id="44" creationId="{D036D0D5-3AA0-47FD-A83C-7A06CA2EEE1A}"/>
          </ac:spMkLst>
        </pc:spChg>
        <pc:graphicFrameChg chg="add mod modGraphic">
          <ac:chgData name="Roy Lamberty" userId="f10cc6e0917f4d30" providerId="LiveId" clId="{A4BF1AF0-91D7-421A-BC3C-F11D43C902B7}" dt="2022-01-15T18:39:42.608" v="4543" actId="14734"/>
          <ac:graphicFrameMkLst>
            <pc:docMk/>
            <pc:sldMk cId="657536490" sldId="339"/>
            <ac:graphicFrameMk id="3" creationId="{DEB329D2-0FD2-461D-BA24-44B74514DA01}"/>
          </ac:graphicFrameMkLst>
        </pc:graphicFrameChg>
      </pc:sldChg>
      <pc:sldChg chg="modSp mod ord">
        <pc:chgData name="Roy Lamberty" userId="f10cc6e0917f4d30" providerId="LiveId" clId="{A4BF1AF0-91D7-421A-BC3C-F11D43C902B7}" dt="2022-01-15T18:35:34.319" v="4373" actId="207"/>
        <pc:sldMkLst>
          <pc:docMk/>
          <pc:sldMk cId="2121842255" sldId="340"/>
        </pc:sldMkLst>
        <pc:spChg chg="mod">
          <ac:chgData name="Roy Lamberty" userId="f10cc6e0917f4d30" providerId="LiveId" clId="{A4BF1AF0-91D7-421A-BC3C-F11D43C902B7}" dt="2022-01-15T18:35:34.319" v="4373" actId="207"/>
          <ac:spMkLst>
            <pc:docMk/>
            <pc:sldMk cId="2121842255" sldId="340"/>
            <ac:spMk id="11" creationId="{8C5026CF-7993-43AA-BBFF-A37785DD6005}"/>
          </ac:spMkLst>
        </pc:spChg>
        <pc:spChg chg="mod">
          <ac:chgData name="Roy Lamberty" userId="f10cc6e0917f4d30" providerId="LiveId" clId="{A4BF1AF0-91D7-421A-BC3C-F11D43C902B7}" dt="2022-01-14T03:14:49.923" v="4096"/>
          <ac:spMkLst>
            <pc:docMk/>
            <pc:sldMk cId="2121842255" sldId="340"/>
            <ac:spMk id="14" creationId="{0B2EE572-5A29-49B2-9C8D-5BD11F1253EA}"/>
          </ac:spMkLst>
        </pc:spChg>
        <pc:picChg chg="mod">
          <ac:chgData name="Roy Lamberty" userId="f10cc6e0917f4d30" providerId="LiveId" clId="{A4BF1AF0-91D7-421A-BC3C-F11D43C902B7}" dt="2022-01-11T02:19:04.057" v="891" actId="14100"/>
          <ac:picMkLst>
            <pc:docMk/>
            <pc:sldMk cId="2121842255" sldId="340"/>
            <ac:picMk id="3074" creationId="{A3C27023-7C9B-44C6-AF49-737E23C3D220}"/>
          </ac:picMkLst>
        </pc:picChg>
      </pc:sldChg>
      <pc:sldChg chg="addSp delSp modSp mod ord">
        <pc:chgData name="Roy Lamberty" userId="f10cc6e0917f4d30" providerId="LiveId" clId="{A4BF1AF0-91D7-421A-BC3C-F11D43C902B7}" dt="2022-01-15T18:40:31.135" v="4548" actId="207"/>
        <pc:sldMkLst>
          <pc:docMk/>
          <pc:sldMk cId="1809031825" sldId="341"/>
        </pc:sldMkLst>
        <pc:spChg chg="mod">
          <ac:chgData name="Roy Lamberty" userId="f10cc6e0917f4d30" providerId="LiveId" clId="{A4BF1AF0-91D7-421A-BC3C-F11D43C902B7}" dt="2022-01-15T18:40:31.135" v="4548" actId="207"/>
          <ac:spMkLst>
            <pc:docMk/>
            <pc:sldMk cId="1809031825" sldId="341"/>
            <ac:spMk id="11" creationId="{8C5026CF-7993-43AA-BBFF-A37785DD6005}"/>
          </ac:spMkLst>
        </pc:spChg>
        <pc:spChg chg="mod">
          <ac:chgData name="Roy Lamberty" userId="f10cc6e0917f4d30" providerId="LiveId" clId="{A4BF1AF0-91D7-421A-BC3C-F11D43C902B7}" dt="2022-01-14T03:14:49.923" v="4096"/>
          <ac:spMkLst>
            <pc:docMk/>
            <pc:sldMk cId="1809031825" sldId="341"/>
            <ac:spMk id="14" creationId="{0B2EE572-5A29-49B2-9C8D-5BD11F1253EA}"/>
          </ac:spMkLst>
        </pc:spChg>
        <pc:picChg chg="del">
          <ac:chgData name="Roy Lamberty" userId="f10cc6e0917f4d30" providerId="LiveId" clId="{A4BF1AF0-91D7-421A-BC3C-F11D43C902B7}" dt="2022-01-11T02:20:40.865" v="897" actId="21"/>
          <ac:picMkLst>
            <pc:docMk/>
            <pc:sldMk cId="1809031825" sldId="341"/>
            <ac:picMk id="3" creationId="{7A62BB27-3DAE-4DF8-91C7-53BB8B8922A0}"/>
          </ac:picMkLst>
        </pc:picChg>
        <pc:picChg chg="add mod">
          <ac:chgData name="Roy Lamberty" userId="f10cc6e0917f4d30" providerId="LiveId" clId="{A4BF1AF0-91D7-421A-BC3C-F11D43C902B7}" dt="2022-01-11T02:32:21.515" v="911" actId="14100"/>
          <ac:picMkLst>
            <pc:docMk/>
            <pc:sldMk cId="1809031825" sldId="341"/>
            <ac:picMk id="4" creationId="{9EA18D45-6718-41BD-B3E0-8F6815E26C11}"/>
          </ac:picMkLst>
        </pc:picChg>
      </pc:sldChg>
      <pc:sldChg chg="new del">
        <pc:chgData name="Roy Lamberty" userId="f10cc6e0917f4d30" providerId="LiveId" clId="{A4BF1AF0-91D7-421A-BC3C-F11D43C902B7}" dt="2022-01-11T00:47:51.324" v="224" actId="680"/>
        <pc:sldMkLst>
          <pc:docMk/>
          <pc:sldMk cId="1237112713" sldId="342"/>
        </pc:sldMkLst>
      </pc:sldChg>
      <pc:sldChg chg="addSp delSp modSp new del mod">
        <pc:chgData name="Roy Lamberty" userId="f10cc6e0917f4d30" providerId="LiveId" clId="{A4BF1AF0-91D7-421A-BC3C-F11D43C902B7}" dt="2022-01-11T00:47:11.800" v="220" actId="47"/>
        <pc:sldMkLst>
          <pc:docMk/>
          <pc:sldMk cId="2378713549" sldId="342"/>
        </pc:sldMkLst>
        <pc:spChg chg="add del mod">
          <ac:chgData name="Roy Lamberty" userId="f10cc6e0917f4d30" providerId="LiveId" clId="{A4BF1AF0-91D7-421A-BC3C-F11D43C902B7}" dt="2022-01-11T00:47:08.515" v="219" actId="21"/>
          <ac:spMkLst>
            <pc:docMk/>
            <pc:sldMk cId="2378713549" sldId="342"/>
            <ac:spMk id="6" creationId="{C87B2B98-EB30-4E7D-860A-8CEDCF38A182}"/>
          </ac:spMkLst>
        </pc:spChg>
      </pc:sldChg>
      <pc:sldChg chg="addSp delSp modSp add mod">
        <pc:chgData name="Roy Lamberty" userId="f10cc6e0917f4d30" providerId="LiveId" clId="{A4BF1AF0-91D7-421A-BC3C-F11D43C902B7}" dt="2022-01-15T18:40:02.239" v="4545" actId="207"/>
        <pc:sldMkLst>
          <pc:docMk/>
          <pc:sldMk cId="2794456783" sldId="342"/>
        </pc:sldMkLst>
        <pc:spChg chg="add mod">
          <ac:chgData name="Roy Lamberty" userId="f10cc6e0917f4d30" providerId="LiveId" clId="{A4BF1AF0-91D7-421A-BC3C-F11D43C902B7}" dt="2022-01-15T18:40:02.239" v="4545" actId="207"/>
          <ac:spMkLst>
            <pc:docMk/>
            <pc:sldMk cId="2794456783" sldId="342"/>
            <ac:spMk id="5" creationId="{EEE7F4B4-01D8-4DAC-BBBF-1D8AB6E90CDE}"/>
          </ac:spMkLst>
        </pc:spChg>
        <pc:spChg chg="add del mod">
          <ac:chgData name="Roy Lamberty" userId="f10cc6e0917f4d30" providerId="LiveId" clId="{A4BF1AF0-91D7-421A-BC3C-F11D43C902B7}" dt="2022-01-11T00:58:23.273" v="496" actId="21"/>
          <ac:spMkLst>
            <pc:docMk/>
            <pc:sldMk cId="2794456783" sldId="342"/>
            <ac:spMk id="7" creationId="{562EAC58-9921-475F-A35B-2FF6F8831933}"/>
          </ac:spMkLst>
        </pc:spChg>
        <pc:spChg chg="add mod">
          <ac:chgData name="Roy Lamberty" userId="f10cc6e0917f4d30" providerId="LiveId" clId="{A4BF1AF0-91D7-421A-BC3C-F11D43C902B7}" dt="2022-01-15T18:39:58.965" v="4544" actId="207"/>
          <ac:spMkLst>
            <pc:docMk/>
            <pc:sldMk cId="2794456783" sldId="342"/>
            <ac:spMk id="10" creationId="{3A05914A-9891-423C-A940-1FE1A0E06214}"/>
          </ac:spMkLst>
        </pc:spChg>
        <pc:spChg chg="del">
          <ac:chgData name="Roy Lamberty" userId="f10cc6e0917f4d30" providerId="LiveId" clId="{A4BF1AF0-91D7-421A-BC3C-F11D43C902B7}" dt="2022-01-11T00:48:05.139" v="226" actId="478"/>
          <ac:spMkLst>
            <pc:docMk/>
            <pc:sldMk cId="2794456783" sldId="342"/>
            <ac:spMk id="11" creationId="{8C5026CF-7993-43AA-BBFF-A37785DD6005}"/>
          </ac:spMkLst>
        </pc:spChg>
        <pc:spChg chg="mod">
          <ac:chgData name="Roy Lamberty" userId="f10cc6e0917f4d30" providerId="LiveId" clId="{A4BF1AF0-91D7-421A-BC3C-F11D43C902B7}" dt="2022-01-14T03:14:49.923" v="4096"/>
          <ac:spMkLst>
            <pc:docMk/>
            <pc:sldMk cId="2794456783" sldId="342"/>
            <ac:spMk id="14" creationId="{0B2EE572-5A29-49B2-9C8D-5BD11F1253EA}"/>
          </ac:spMkLst>
        </pc:spChg>
        <pc:picChg chg="add mod">
          <ac:chgData name="Roy Lamberty" userId="f10cc6e0917f4d30" providerId="LiveId" clId="{A4BF1AF0-91D7-421A-BC3C-F11D43C902B7}" dt="2022-01-11T01:53:52.433" v="524" actId="1076"/>
          <ac:picMkLst>
            <pc:docMk/>
            <pc:sldMk cId="2794456783" sldId="342"/>
            <ac:picMk id="4" creationId="{562DCAF5-28E0-41FC-B5BF-787BC516BF60}"/>
          </ac:picMkLst>
        </pc:picChg>
        <pc:picChg chg="del">
          <ac:chgData name="Roy Lamberty" userId="f10cc6e0917f4d30" providerId="LiveId" clId="{A4BF1AF0-91D7-421A-BC3C-F11D43C902B7}" dt="2022-01-11T00:48:08.914" v="227" actId="478"/>
          <ac:picMkLst>
            <pc:docMk/>
            <pc:sldMk cId="2794456783" sldId="342"/>
            <ac:picMk id="2050" creationId="{35EE4B4B-9FFA-436F-AE50-5A402951EDB6}"/>
          </ac:picMkLst>
        </pc:picChg>
      </pc:sldChg>
      <pc:sldChg chg="new del">
        <pc:chgData name="Roy Lamberty" userId="f10cc6e0917f4d30" providerId="LiveId" clId="{A4BF1AF0-91D7-421A-BC3C-F11D43C902B7}" dt="2022-01-11T00:47:36.881" v="222" actId="680"/>
        <pc:sldMkLst>
          <pc:docMk/>
          <pc:sldMk cId="3853057568" sldId="342"/>
        </pc:sldMkLst>
      </pc:sldChg>
      <pc:sldChg chg="addSp delSp modSp add mod">
        <pc:chgData name="Roy Lamberty" userId="f10cc6e0917f4d30" providerId="LiveId" clId="{A4BF1AF0-91D7-421A-BC3C-F11D43C902B7}" dt="2022-01-15T18:40:42.596" v="4550" actId="207"/>
        <pc:sldMkLst>
          <pc:docMk/>
          <pc:sldMk cId="273277553" sldId="343"/>
        </pc:sldMkLst>
        <pc:spChg chg="add mod">
          <ac:chgData name="Roy Lamberty" userId="f10cc6e0917f4d30" providerId="LiveId" clId="{A4BF1AF0-91D7-421A-BC3C-F11D43C902B7}" dt="2022-01-15T18:40:38.335" v="4549" actId="207"/>
          <ac:spMkLst>
            <pc:docMk/>
            <pc:sldMk cId="273277553" sldId="343"/>
            <ac:spMk id="4" creationId="{655817FA-EBCA-4693-B842-2CF02D4C9F53}"/>
          </ac:spMkLst>
        </pc:spChg>
        <pc:spChg chg="mod">
          <ac:chgData name="Roy Lamberty" userId="f10cc6e0917f4d30" providerId="LiveId" clId="{A4BF1AF0-91D7-421A-BC3C-F11D43C902B7}" dt="2022-01-15T18:40:42.596" v="4550" actId="207"/>
          <ac:spMkLst>
            <pc:docMk/>
            <pc:sldMk cId="273277553" sldId="343"/>
            <ac:spMk id="5" creationId="{EEE7F4B4-01D8-4DAC-BBBF-1D8AB6E90CDE}"/>
          </ac:spMkLst>
        </pc:spChg>
        <pc:spChg chg="mod">
          <ac:chgData name="Roy Lamberty" userId="f10cc6e0917f4d30" providerId="LiveId" clId="{A4BF1AF0-91D7-421A-BC3C-F11D43C902B7}" dt="2022-01-14T03:14:49.923" v="4096"/>
          <ac:spMkLst>
            <pc:docMk/>
            <pc:sldMk cId="273277553" sldId="343"/>
            <ac:spMk id="14" creationId="{0B2EE572-5A29-49B2-9C8D-5BD11F1253EA}"/>
          </ac:spMkLst>
        </pc:spChg>
        <pc:picChg chg="add del mod">
          <ac:chgData name="Roy Lamberty" userId="f10cc6e0917f4d30" providerId="LiveId" clId="{A4BF1AF0-91D7-421A-BC3C-F11D43C902B7}" dt="2022-01-11T02:20:48.033" v="898" actId="478"/>
          <ac:picMkLst>
            <pc:docMk/>
            <pc:sldMk cId="273277553" sldId="343"/>
            <ac:picMk id="3" creationId="{22E68155-14F9-4DA9-A08A-E0EB475717C9}"/>
          </ac:picMkLst>
        </pc:picChg>
        <pc:picChg chg="add mod">
          <ac:chgData name="Roy Lamberty" userId="f10cc6e0917f4d30" providerId="LiveId" clId="{A4BF1AF0-91D7-421A-BC3C-F11D43C902B7}" dt="2022-01-11T02:21:07.843" v="903" actId="14100"/>
          <ac:picMkLst>
            <pc:docMk/>
            <pc:sldMk cId="273277553" sldId="343"/>
            <ac:picMk id="6" creationId="{5A78295D-EEB5-4661-9794-CD9F788D38FD}"/>
          </ac:picMkLst>
        </pc:picChg>
      </pc:sldChg>
      <pc:sldChg chg="addSp modSp add mod">
        <pc:chgData name="Roy Lamberty" userId="f10cc6e0917f4d30" providerId="LiveId" clId="{A4BF1AF0-91D7-421A-BC3C-F11D43C902B7}" dt="2022-01-15T18:40:17.294" v="4547" actId="207"/>
        <pc:sldMkLst>
          <pc:docMk/>
          <pc:sldMk cId="274512899" sldId="344"/>
        </pc:sldMkLst>
        <pc:spChg chg="add mod">
          <ac:chgData name="Roy Lamberty" userId="f10cc6e0917f4d30" providerId="LiveId" clId="{A4BF1AF0-91D7-421A-BC3C-F11D43C902B7}" dt="2022-01-15T18:40:13.124" v="4546" actId="207"/>
          <ac:spMkLst>
            <pc:docMk/>
            <pc:sldMk cId="274512899" sldId="344"/>
            <ac:spMk id="4" creationId="{DADA1C2F-25D7-480E-BE14-CF458F99DD4E}"/>
          </ac:spMkLst>
        </pc:spChg>
        <pc:spChg chg="mod">
          <ac:chgData name="Roy Lamberty" userId="f10cc6e0917f4d30" providerId="LiveId" clId="{A4BF1AF0-91D7-421A-BC3C-F11D43C902B7}" dt="2022-01-15T18:40:17.294" v="4547" actId="207"/>
          <ac:spMkLst>
            <pc:docMk/>
            <pc:sldMk cId="274512899" sldId="344"/>
            <ac:spMk id="5" creationId="{EEE7F4B4-01D8-4DAC-BBBF-1D8AB6E90CDE}"/>
          </ac:spMkLst>
        </pc:spChg>
        <pc:spChg chg="mod">
          <ac:chgData name="Roy Lamberty" userId="f10cc6e0917f4d30" providerId="LiveId" clId="{A4BF1AF0-91D7-421A-BC3C-F11D43C902B7}" dt="2022-01-14T03:14:49.923" v="4096"/>
          <ac:spMkLst>
            <pc:docMk/>
            <pc:sldMk cId="274512899" sldId="344"/>
            <ac:spMk id="14" creationId="{0B2EE572-5A29-49B2-9C8D-5BD11F1253EA}"/>
          </ac:spMkLst>
        </pc:spChg>
        <pc:picChg chg="add mod modCrop">
          <ac:chgData name="Roy Lamberty" userId="f10cc6e0917f4d30" providerId="LiveId" clId="{A4BF1AF0-91D7-421A-BC3C-F11D43C902B7}" dt="2022-01-11T02:12:13.025" v="788" actId="14100"/>
          <ac:picMkLst>
            <pc:docMk/>
            <pc:sldMk cId="274512899" sldId="344"/>
            <ac:picMk id="3" creationId="{5B46933C-3C80-4C67-A971-18EEBCFD710C}"/>
          </ac:picMkLst>
        </pc:picChg>
      </pc:sldChg>
      <pc:sldChg chg="addSp delSp modSp add del mod ord delDesignElem">
        <pc:chgData name="Roy Lamberty" userId="f10cc6e0917f4d30" providerId="LiveId" clId="{A4BF1AF0-91D7-421A-BC3C-F11D43C902B7}" dt="2022-01-14T03:23:43.351" v="4191" actId="47"/>
        <pc:sldMkLst>
          <pc:docMk/>
          <pc:sldMk cId="1279331289" sldId="345"/>
        </pc:sldMkLst>
        <pc:spChg chg="mod">
          <ac:chgData name="Roy Lamberty" userId="f10cc6e0917f4d30" providerId="LiveId" clId="{A4BF1AF0-91D7-421A-BC3C-F11D43C902B7}" dt="2022-01-11T04:07:49.767" v="1029" actId="14100"/>
          <ac:spMkLst>
            <pc:docMk/>
            <pc:sldMk cId="1279331289" sldId="345"/>
            <ac:spMk id="5" creationId="{DC7AE00E-3BDF-4D30-9783-F4262EB668F3}"/>
          </ac:spMkLst>
        </pc:spChg>
        <pc:spChg chg="add del">
          <ac:chgData name="Roy Lamberty" userId="f10cc6e0917f4d30" providerId="LiveId" clId="{A4BF1AF0-91D7-421A-BC3C-F11D43C902B7}" dt="2022-01-14T03:14:49.923" v="4096"/>
          <ac:spMkLst>
            <pc:docMk/>
            <pc:sldMk cId="1279331289" sldId="345"/>
            <ac:spMk id="23" creationId="{809C0BCD-BEE9-423F-A51C-BCCD8E5EAADA}"/>
          </ac:spMkLst>
        </pc:spChg>
        <pc:spChg chg="add del">
          <ac:chgData name="Roy Lamberty" userId="f10cc6e0917f4d30" providerId="LiveId" clId="{A4BF1AF0-91D7-421A-BC3C-F11D43C902B7}" dt="2022-01-14T03:14:49.923" v="4096"/>
          <ac:spMkLst>
            <pc:docMk/>
            <pc:sldMk cId="1279331289" sldId="345"/>
            <ac:spMk id="25" creationId="{9998D094-42B2-42BA-AA14-E8FBE073A5D8}"/>
          </ac:spMkLst>
        </pc:spChg>
        <pc:spChg chg="add del">
          <ac:chgData name="Roy Lamberty" userId="f10cc6e0917f4d30" providerId="LiveId" clId="{A4BF1AF0-91D7-421A-BC3C-F11D43C902B7}" dt="2022-01-14T03:14:49.923" v="4096"/>
          <ac:spMkLst>
            <pc:docMk/>
            <pc:sldMk cId="1279331289" sldId="345"/>
            <ac:spMk id="29" creationId="{5E8412B9-4498-4BDF-AA20-B5934412F463}"/>
          </ac:spMkLst>
        </pc:spChg>
        <pc:cxnChg chg="add del">
          <ac:chgData name="Roy Lamberty" userId="f10cc6e0917f4d30" providerId="LiveId" clId="{A4BF1AF0-91D7-421A-BC3C-F11D43C902B7}" dt="2022-01-14T03:14:49.923" v="4096"/>
          <ac:cxnSpMkLst>
            <pc:docMk/>
            <pc:sldMk cId="1279331289" sldId="345"/>
            <ac:cxnSpMk id="27" creationId="{8465D64B-59F4-4BDC-B833-A17EF1E04697}"/>
          </ac:cxnSpMkLst>
        </pc:cxnChg>
        <pc:cxnChg chg="add del">
          <ac:chgData name="Roy Lamberty" userId="f10cc6e0917f4d30" providerId="LiveId" clId="{A4BF1AF0-91D7-421A-BC3C-F11D43C902B7}" dt="2022-01-14T03:14:49.923" v="4096"/>
          <ac:cxnSpMkLst>
            <pc:docMk/>
            <pc:sldMk cId="1279331289" sldId="345"/>
            <ac:cxnSpMk id="31" creationId="{EF8010B4-3D5B-43B9-B1FD-B3712BB8FD6D}"/>
          </ac:cxnSpMkLst>
        </pc:cxnChg>
      </pc:sldChg>
      <pc:sldChg chg="addSp delSp modSp add del mod ord delDesignElem">
        <pc:chgData name="Roy Lamberty" userId="f10cc6e0917f4d30" providerId="LiveId" clId="{A4BF1AF0-91D7-421A-BC3C-F11D43C902B7}" dt="2022-01-14T03:24:16.356" v="4192" actId="47"/>
        <pc:sldMkLst>
          <pc:docMk/>
          <pc:sldMk cId="4225808074" sldId="346"/>
        </pc:sldMkLst>
        <pc:spChg chg="mod">
          <ac:chgData name="Roy Lamberty" userId="f10cc6e0917f4d30" providerId="LiveId" clId="{A4BF1AF0-91D7-421A-BC3C-F11D43C902B7}" dt="2022-01-11T04:08:49.445" v="1059" actId="1076"/>
          <ac:spMkLst>
            <pc:docMk/>
            <pc:sldMk cId="4225808074" sldId="346"/>
            <ac:spMk id="5" creationId="{DC7AE00E-3BDF-4D30-9783-F4262EB668F3}"/>
          </ac:spMkLst>
        </pc:spChg>
        <pc:spChg chg="add del">
          <ac:chgData name="Roy Lamberty" userId="f10cc6e0917f4d30" providerId="LiveId" clId="{A4BF1AF0-91D7-421A-BC3C-F11D43C902B7}" dt="2022-01-14T03:14:49.923" v="4096"/>
          <ac:spMkLst>
            <pc:docMk/>
            <pc:sldMk cId="4225808074" sldId="346"/>
            <ac:spMk id="23" creationId="{809C0BCD-BEE9-423F-A51C-BCCD8E5EAADA}"/>
          </ac:spMkLst>
        </pc:spChg>
        <pc:spChg chg="add del">
          <ac:chgData name="Roy Lamberty" userId="f10cc6e0917f4d30" providerId="LiveId" clId="{A4BF1AF0-91D7-421A-BC3C-F11D43C902B7}" dt="2022-01-14T03:14:49.923" v="4096"/>
          <ac:spMkLst>
            <pc:docMk/>
            <pc:sldMk cId="4225808074" sldId="346"/>
            <ac:spMk id="25" creationId="{9998D094-42B2-42BA-AA14-E8FBE073A5D8}"/>
          </ac:spMkLst>
        </pc:spChg>
        <pc:spChg chg="add del">
          <ac:chgData name="Roy Lamberty" userId="f10cc6e0917f4d30" providerId="LiveId" clId="{A4BF1AF0-91D7-421A-BC3C-F11D43C902B7}" dt="2022-01-14T03:14:49.923" v="4096"/>
          <ac:spMkLst>
            <pc:docMk/>
            <pc:sldMk cId="4225808074" sldId="346"/>
            <ac:spMk id="29" creationId="{5E8412B9-4498-4BDF-AA20-B5934412F463}"/>
          </ac:spMkLst>
        </pc:spChg>
        <pc:cxnChg chg="add del">
          <ac:chgData name="Roy Lamberty" userId="f10cc6e0917f4d30" providerId="LiveId" clId="{A4BF1AF0-91D7-421A-BC3C-F11D43C902B7}" dt="2022-01-14T03:14:49.923" v="4096"/>
          <ac:cxnSpMkLst>
            <pc:docMk/>
            <pc:sldMk cId="4225808074" sldId="346"/>
            <ac:cxnSpMk id="27" creationId="{8465D64B-59F4-4BDC-B833-A17EF1E04697}"/>
          </ac:cxnSpMkLst>
        </pc:cxnChg>
        <pc:cxnChg chg="add del">
          <ac:chgData name="Roy Lamberty" userId="f10cc6e0917f4d30" providerId="LiveId" clId="{A4BF1AF0-91D7-421A-BC3C-F11D43C902B7}" dt="2022-01-14T03:14:49.923" v="4096"/>
          <ac:cxnSpMkLst>
            <pc:docMk/>
            <pc:sldMk cId="4225808074" sldId="346"/>
            <ac:cxnSpMk id="31" creationId="{EF8010B4-3D5B-43B9-B1FD-B3712BB8FD6D}"/>
          </ac:cxnSpMkLst>
        </pc:cxnChg>
      </pc:sldChg>
      <pc:sldChg chg="new del">
        <pc:chgData name="Roy Lamberty" userId="f10cc6e0917f4d30" providerId="LiveId" clId="{A4BF1AF0-91D7-421A-BC3C-F11D43C902B7}" dt="2022-01-11T04:10:56.229" v="1061" actId="680"/>
        <pc:sldMkLst>
          <pc:docMk/>
          <pc:sldMk cId="489683656" sldId="347"/>
        </pc:sldMkLst>
      </pc:sldChg>
      <pc:sldChg chg="addSp delSp modSp new mod setBg delDesignElem">
        <pc:chgData name="Roy Lamberty" userId="f10cc6e0917f4d30" providerId="LiveId" clId="{A4BF1AF0-91D7-421A-BC3C-F11D43C902B7}" dt="2022-01-14T03:14:49.923" v="4096"/>
        <pc:sldMkLst>
          <pc:docMk/>
          <pc:sldMk cId="3812790618" sldId="347"/>
        </pc:sldMkLst>
        <pc:spChg chg="del">
          <ac:chgData name="Roy Lamberty" userId="f10cc6e0917f4d30" providerId="LiveId" clId="{A4BF1AF0-91D7-421A-BC3C-F11D43C902B7}" dt="2022-01-11T05:04:28.532" v="1995" actId="478"/>
          <ac:spMkLst>
            <pc:docMk/>
            <pc:sldMk cId="3812790618" sldId="347"/>
            <ac:spMk id="2" creationId="{435FD606-E75F-495E-98F5-132B434FCD61}"/>
          </ac:spMkLst>
        </pc:spChg>
        <pc:spChg chg="del">
          <ac:chgData name="Roy Lamberty" userId="f10cc6e0917f4d30" providerId="LiveId" clId="{A4BF1AF0-91D7-421A-BC3C-F11D43C902B7}" dt="2022-01-11T05:04:26.617" v="1994" actId="478"/>
          <ac:spMkLst>
            <pc:docMk/>
            <pc:sldMk cId="3812790618" sldId="347"/>
            <ac:spMk id="3" creationId="{075C5AE3-2ABD-4683-B3BB-5C579FF86E3E}"/>
          </ac:spMkLst>
        </pc:spChg>
        <pc:spChg chg="del">
          <ac:chgData name="Roy Lamberty" userId="f10cc6e0917f4d30" providerId="LiveId" clId="{A4BF1AF0-91D7-421A-BC3C-F11D43C902B7}" dt="2022-01-11T05:04:30.739" v="1996" actId="478"/>
          <ac:spMkLst>
            <pc:docMk/>
            <pc:sldMk cId="3812790618" sldId="347"/>
            <ac:spMk id="4" creationId="{49DE94D2-C77D-4EE0-AE8B-E31F7088AA2A}"/>
          </ac:spMkLst>
        </pc:spChg>
        <pc:spChg chg="add mod ord">
          <ac:chgData name="Roy Lamberty" userId="f10cc6e0917f4d30" providerId="LiveId" clId="{A4BF1AF0-91D7-421A-BC3C-F11D43C902B7}" dt="2022-01-14T03:14:38.861" v="4092" actId="26606"/>
          <ac:spMkLst>
            <pc:docMk/>
            <pc:sldMk cId="3812790618" sldId="347"/>
            <ac:spMk id="6" creationId="{0E7D4CCB-53D4-4B2F-BD1C-9286D87DCBDB}"/>
          </ac:spMkLst>
        </pc:spChg>
        <pc:spChg chg="add mod">
          <ac:chgData name="Roy Lamberty" userId="f10cc6e0917f4d30" providerId="LiveId" clId="{A4BF1AF0-91D7-421A-BC3C-F11D43C902B7}" dt="2022-01-14T03:14:38.861" v="4092" actId="26606"/>
          <ac:spMkLst>
            <pc:docMk/>
            <pc:sldMk cId="3812790618" sldId="347"/>
            <ac:spMk id="7" creationId="{F0458E57-D8B2-4E5B-B949-3CF4AF31039E}"/>
          </ac:spMkLst>
        </pc:spChg>
        <pc:spChg chg="add del">
          <ac:chgData name="Roy Lamberty" userId="f10cc6e0917f4d30" providerId="LiveId" clId="{A4BF1AF0-91D7-421A-BC3C-F11D43C902B7}" dt="2022-01-14T03:14:38.861" v="4092" actId="26606"/>
          <ac:spMkLst>
            <pc:docMk/>
            <pc:sldMk cId="3812790618" sldId="347"/>
            <ac:spMk id="11" creationId="{809C0BCD-BEE9-423F-A51C-BCCD8E5EAADA}"/>
          </ac:spMkLst>
        </pc:spChg>
        <pc:spChg chg="add del">
          <ac:chgData name="Roy Lamberty" userId="f10cc6e0917f4d30" providerId="LiveId" clId="{A4BF1AF0-91D7-421A-BC3C-F11D43C902B7}" dt="2022-01-14T03:14:38.861" v="4092" actId="26606"/>
          <ac:spMkLst>
            <pc:docMk/>
            <pc:sldMk cId="3812790618" sldId="347"/>
            <ac:spMk id="12" creationId="{E3DC42C2-6B58-404C-B339-2C72808A5BE1}"/>
          </ac:spMkLst>
        </pc:spChg>
        <pc:spChg chg="add del">
          <ac:chgData name="Roy Lamberty" userId="f10cc6e0917f4d30" providerId="LiveId" clId="{A4BF1AF0-91D7-421A-BC3C-F11D43C902B7}" dt="2022-01-14T03:14:38.861" v="4092" actId="26606"/>
          <ac:spMkLst>
            <pc:docMk/>
            <pc:sldMk cId="3812790618" sldId="347"/>
            <ac:spMk id="13" creationId="{FCF82941-5589-49BF-B6B1-76122B2D0EA6}"/>
          </ac:spMkLst>
        </pc:spChg>
        <pc:spChg chg="add del">
          <ac:chgData name="Roy Lamberty" userId="f10cc6e0917f4d30" providerId="LiveId" clId="{A4BF1AF0-91D7-421A-BC3C-F11D43C902B7}" dt="2022-01-14T03:14:49.923" v="4096"/>
          <ac:spMkLst>
            <pc:docMk/>
            <pc:sldMk cId="3812790618" sldId="347"/>
            <ac:spMk id="14" creationId="{809C0BCD-BEE9-423F-A51C-BCCD8E5EAADA}"/>
          </ac:spMkLst>
        </pc:spChg>
        <pc:spChg chg="add del">
          <ac:chgData name="Roy Lamberty" userId="f10cc6e0917f4d30" providerId="LiveId" clId="{A4BF1AF0-91D7-421A-BC3C-F11D43C902B7}" dt="2022-01-14T03:14:49.923" v="4096"/>
          <ac:spMkLst>
            <pc:docMk/>
            <pc:sldMk cId="3812790618" sldId="347"/>
            <ac:spMk id="16" creationId="{E3DC42C2-6B58-404C-B339-2C72808A5BE1}"/>
          </ac:spMkLst>
        </pc:spChg>
        <pc:spChg chg="add del">
          <ac:chgData name="Roy Lamberty" userId="f10cc6e0917f4d30" providerId="LiveId" clId="{A4BF1AF0-91D7-421A-BC3C-F11D43C902B7}" dt="2022-01-14T03:14:49.923" v="4096"/>
          <ac:spMkLst>
            <pc:docMk/>
            <pc:sldMk cId="3812790618" sldId="347"/>
            <ac:spMk id="18" creationId="{FCF82941-5589-49BF-B6B1-76122B2D0EA6}"/>
          </ac:spMkLst>
        </pc:spChg>
        <pc:picChg chg="add mod">
          <ac:chgData name="Roy Lamberty" userId="f10cc6e0917f4d30" providerId="LiveId" clId="{A4BF1AF0-91D7-421A-BC3C-F11D43C902B7}" dt="2022-01-14T03:14:38.861" v="4092" actId="26606"/>
          <ac:picMkLst>
            <pc:docMk/>
            <pc:sldMk cId="3812790618" sldId="347"/>
            <ac:picMk id="9" creationId="{BD9C34EE-F0AB-4BBC-86DF-D5B673BE1BB8}"/>
          </ac:picMkLst>
        </pc:picChg>
      </pc:sldChg>
      <pc:sldChg chg="addSp delSp modSp add mod setBg delDesignElem">
        <pc:chgData name="Roy Lamberty" userId="f10cc6e0917f4d30" providerId="LiveId" clId="{A4BF1AF0-91D7-421A-BC3C-F11D43C902B7}" dt="2022-01-14T03:14:49.923" v="4096"/>
        <pc:sldMkLst>
          <pc:docMk/>
          <pc:sldMk cId="836745137" sldId="348"/>
        </pc:sldMkLst>
        <pc:spChg chg="del">
          <ac:chgData name="Roy Lamberty" userId="f10cc6e0917f4d30" providerId="LiveId" clId="{A4BF1AF0-91D7-421A-BC3C-F11D43C902B7}" dt="2022-01-11T05:04:43.609" v="1999" actId="478"/>
          <ac:spMkLst>
            <pc:docMk/>
            <pc:sldMk cId="836745137" sldId="348"/>
            <ac:spMk id="2" creationId="{435FD606-E75F-495E-98F5-132B434FCD61}"/>
          </ac:spMkLst>
        </pc:spChg>
        <pc:spChg chg="del">
          <ac:chgData name="Roy Lamberty" userId="f10cc6e0917f4d30" providerId="LiveId" clId="{A4BF1AF0-91D7-421A-BC3C-F11D43C902B7}" dt="2022-01-11T05:04:45.349" v="2000" actId="478"/>
          <ac:spMkLst>
            <pc:docMk/>
            <pc:sldMk cId="836745137" sldId="348"/>
            <ac:spMk id="3" creationId="{075C5AE3-2ABD-4683-B3BB-5C579FF86E3E}"/>
          </ac:spMkLst>
        </pc:spChg>
        <pc:spChg chg="del">
          <ac:chgData name="Roy Lamberty" userId="f10cc6e0917f4d30" providerId="LiveId" clId="{A4BF1AF0-91D7-421A-BC3C-F11D43C902B7}" dt="2022-01-11T05:04:47.512" v="2001" actId="478"/>
          <ac:spMkLst>
            <pc:docMk/>
            <pc:sldMk cId="836745137" sldId="348"/>
            <ac:spMk id="4" creationId="{49DE94D2-C77D-4EE0-AE8B-E31F7088AA2A}"/>
          </ac:spMkLst>
        </pc:spChg>
        <pc:spChg chg="add del mod ord">
          <ac:chgData name="Roy Lamberty" userId="f10cc6e0917f4d30" providerId="LiveId" clId="{A4BF1AF0-91D7-421A-BC3C-F11D43C902B7}" dt="2022-01-14T03:14:33.730" v="4091" actId="26606"/>
          <ac:spMkLst>
            <pc:docMk/>
            <pc:sldMk cId="836745137" sldId="348"/>
            <ac:spMk id="6" creationId="{0E7D4CCB-53D4-4B2F-BD1C-9286D87DCBDB}"/>
          </ac:spMkLst>
        </pc:spChg>
        <pc:spChg chg="mod">
          <ac:chgData name="Roy Lamberty" userId="f10cc6e0917f4d30" providerId="LiveId" clId="{A4BF1AF0-91D7-421A-BC3C-F11D43C902B7}" dt="2022-01-14T03:14:33.730" v="4091" actId="26606"/>
          <ac:spMkLst>
            <pc:docMk/>
            <pc:sldMk cId="836745137" sldId="348"/>
            <ac:spMk id="7" creationId="{F0458E57-D8B2-4E5B-B949-3CF4AF31039E}"/>
          </ac:spMkLst>
        </pc:spChg>
        <pc:spChg chg="add del">
          <ac:chgData name="Roy Lamberty" userId="f10cc6e0917f4d30" providerId="LiveId" clId="{A4BF1AF0-91D7-421A-BC3C-F11D43C902B7}" dt="2022-01-14T03:14:33.730" v="4091" actId="26606"/>
          <ac:spMkLst>
            <pc:docMk/>
            <pc:sldMk cId="836745137" sldId="348"/>
            <ac:spMk id="10" creationId="{809C0BCD-BEE9-423F-A51C-BCCD8E5EAADA}"/>
          </ac:spMkLst>
        </pc:spChg>
        <pc:spChg chg="add del">
          <ac:chgData name="Roy Lamberty" userId="f10cc6e0917f4d30" providerId="LiveId" clId="{A4BF1AF0-91D7-421A-BC3C-F11D43C902B7}" dt="2022-01-14T03:14:33.730" v="4091" actId="26606"/>
          <ac:spMkLst>
            <pc:docMk/>
            <pc:sldMk cId="836745137" sldId="348"/>
            <ac:spMk id="11" creationId="{E3DC42C2-6B58-404C-B339-2C72808A5BE1}"/>
          </ac:spMkLst>
        </pc:spChg>
        <pc:spChg chg="add del">
          <ac:chgData name="Roy Lamberty" userId="f10cc6e0917f4d30" providerId="LiveId" clId="{A4BF1AF0-91D7-421A-BC3C-F11D43C902B7}" dt="2022-01-14T03:14:33.730" v="4091" actId="26606"/>
          <ac:spMkLst>
            <pc:docMk/>
            <pc:sldMk cId="836745137" sldId="348"/>
            <ac:spMk id="12" creationId="{FCF82941-5589-49BF-B6B1-76122B2D0EA6}"/>
          </ac:spMkLst>
        </pc:spChg>
        <pc:spChg chg="add del">
          <ac:chgData name="Roy Lamberty" userId="f10cc6e0917f4d30" providerId="LiveId" clId="{A4BF1AF0-91D7-421A-BC3C-F11D43C902B7}" dt="2022-01-14T03:14:49.923" v="4096"/>
          <ac:spMkLst>
            <pc:docMk/>
            <pc:sldMk cId="836745137" sldId="348"/>
            <ac:spMk id="13" creationId="{809C0BCD-BEE9-423F-A51C-BCCD8E5EAADA}"/>
          </ac:spMkLst>
        </pc:spChg>
        <pc:spChg chg="add del">
          <ac:chgData name="Roy Lamberty" userId="f10cc6e0917f4d30" providerId="LiveId" clId="{A4BF1AF0-91D7-421A-BC3C-F11D43C902B7}" dt="2022-01-14T03:14:49.923" v="4096"/>
          <ac:spMkLst>
            <pc:docMk/>
            <pc:sldMk cId="836745137" sldId="348"/>
            <ac:spMk id="15" creationId="{E3DC42C2-6B58-404C-B339-2C72808A5BE1}"/>
          </ac:spMkLst>
        </pc:spChg>
        <pc:spChg chg="add del">
          <ac:chgData name="Roy Lamberty" userId="f10cc6e0917f4d30" providerId="LiveId" clId="{A4BF1AF0-91D7-421A-BC3C-F11D43C902B7}" dt="2022-01-14T03:14:49.923" v="4096"/>
          <ac:spMkLst>
            <pc:docMk/>
            <pc:sldMk cId="836745137" sldId="348"/>
            <ac:spMk id="17" creationId="{FCF82941-5589-49BF-B6B1-76122B2D0EA6}"/>
          </ac:spMkLst>
        </pc:spChg>
        <pc:picChg chg="add mod">
          <ac:chgData name="Roy Lamberty" userId="f10cc6e0917f4d30" providerId="LiveId" clId="{A4BF1AF0-91D7-421A-BC3C-F11D43C902B7}" dt="2022-01-14T03:14:33.730" v="4091" actId="26606"/>
          <ac:picMkLst>
            <pc:docMk/>
            <pc:sldMk cId="836745137" sldId="348"/>
            <ac:picMk id="8" creationId="{5F87405D-66D9-46E8-AC04-1BFD7AF10EBA}"/>
          </ac:picMkLst>
        </pc:picChg>
      </pc:sldChg>
      <pc:sldChg chg="addSp delSp modSp new mod setBg delDesignElem">
        <pc:chgData name="Roy Lamberty" userId="f10cc6e0917f4d30" providerId="LiveId" clId="{A4BF1AF0-91D7-421A-BC3C-F11D43C902B7}" dt="2022-01-14T03:14:49.923" v="4096"/>
        <pc:sldMkLst>
          <pc:docMk/>
          <pc:sldMk cId="1343071139" sldId="349"/>
        </pc:sldMkLst>
        <pc:spChg chg="del mod">
          <ac:chgData name="Roy Lamberty" userId="f10cc6e0917f4d30" providerId="LiveId" clId="{A4BF1AF0-91D7-421A-BC3C-F11D43C902B7}" dt="2022-01-12T02:48:13.363" v="2066" actId="478"/>
          <ac:spMkLst>
            <pc:docMk/>
            <pc:sldMk cId="1343071139" sldId="349"/>
            <ac:spMk id="2" creationId="{3C0765CA-9609-49E5-95C6-E45723982003}"/>
          </ac:spMkLst>
        </pc:spChg>
        <pc:spChg chg="del mod">
          <ac:chgData name="Roy Lamberty" userId="f10cc6e0917f4d30" providerId="LiveId" clId="{A4BF1AF0-91D7-421A-BC3C-F11D43C902B7}" dt="2022-01-12T02:48:11.732" v="2065" actId="478"/>
          <ac:spMkLst>
            <pc:docMk/>
            <pc:sldMk cId="1343071139" sldId="349"/>
            <ac:spMk id="3" creationId="{37B3B315-E7F4-4AB3-A8F1-7EA185C7D3A1}"/>
          </ac:spMkLst>
        </pc:spChg>
        <pc:spChg chg="del">
          <ac:chgData name="Roy Lamberty" userId="f10cc6e0917f4d30" providerId="LiveId" clId="{A4BF1AF0-91D7-421A-BC3C-F11D43C902B7}" dt="2022-01-12T02:48:16.076" v="2067" actId="478"/>
          <ac:spMkLst>
            <pc:docMk/>
            <pc:sldMk cId="1343071139" sldId="349"/>
            <ac:spMk id="4" creationId="{2CC44CE1-7086-4E03-929F-46E9E7DCDE0B}"/>
          </ac:spMkLst>
        </pc:spChg>
        <pc:spChg chg="add mod ord">
          <ac:chgData name="Roy Lamberty" userId="f10cc6e0917f4d30" providerId="LiveId" clId="{A4BF1AF0-91D7-421A-BC3C-F11D43C902B7}" dt="2022-01-13T03:50:00.553" v="3637" actId="1076"/>
          <ac:spMkLst>
            <pc:docMk/>
            <pc:sldMk cId="1343071139" sldId="349"/>
            <ac:spMk id="7" creationId="{27F4CB24-EEC6-4396-8244-3D417E4B5D4D}"/>
          </ac:spMkLst>
        </pc:spChg>
        <pc:spChg chg="add del mod">
          <ac:chgData name="Roy Lamberty" userId="f10cc6e0917f4d30" providerId="LiveId" clId="{A4BF1AF0-91D7-421A-BC3C-F11D43C902B7}" dt="2022-01-13T03:50:01.825" v="3639"/>
          <ac:spMkLst>
            <pc:docMk/>
            <pc:sldMk cId="1343071139" sldId="349"/>
            <ac:spMk id="10" creationId="{BB15FD03-0498-49AE-ACC8-789F17EC9F5D}"/>
          </ac:spMkLst>
        </pc:spChg>
        <pc:spChg chg="add mod">
          <ac:chgData name="Roy Lamberty" userId="f10cc6e0917f4d30" providerId="LiveId" clId="{A4BF1AF0-91D7-421A-BC3C-F11D43C902B7}" dt="2022-01-13T03:47:53.272" v="3621" actId="1076"/>
          <ac:spMkLst>
            <pc:docMk/>
            <pc:sldMk cId="1343071139" sldId="349"/>
            <ac:spMk id="11" creationId="{9C4D6082-DDB3-4A6D-8AF5-9927E8C3EA35}"/>
          </ac:spMkLst>
        </pc:spChg>
        <pc:spChg chg="add del">
          <ac:chgData name="Roy Lamberty" userId="f10cc6e0917f4d30" providerId="LiveId" clId="{A4BF1AF0-91D7-421A-BC3C-F11D43C902B7}" dt="2022-01-14T03:14:49.923" v="4096"/>
          <ac:spMkLst>
            <pc:docMk/>
            <pc:sldMk cId="1343071139" sldId="349"/>
            <ac:spMk id="14" creationId="{809C0BCD-BEE9-423F-A51C-BCCD8E5EAADA}"/>
          </ac:spMkLst>
        </pc:spChg>
        <pc:spChg chg="add del">
          <ac:chgData name="Roy Lamberty" userId="f10cc6e0917f4d30" providerId="LiveId" clId="{A4BF1AF0-91D7-421A-BC3C-F11D43C902B7}" dt="2022-01-14T03:14:49.923" v="4096"/>
          <ac:spMkLst>
            <pc:docMk/>
            <pc:sldMk cId="1343071139" sldId="349"/>
            <ac:spMk id="16" creationId="{2EF7C252-67AA-4C4E-B73A-6C367865C153}"/>
          </ac:spMkLst>
        </pc:spChg>
        <pc:graphicFrameChg chg="add del mod modGraphic">
          <ac:chgData name="Roy Lamberty" userId="f10cc6e0917f4d30" providerId="LiveId" clId="{A4BF1AF0-91D7-421A-BC3C-F11D43C902B7}" dt="2022-01-12T02:54:58.656" v="2127" actId="478"/>
          <ac:graphicFrameMkLst>
            <pc:docMk/>
            <pc:sldMk cId="1343071139" sldId="349"/>
            <ac:graphicFrameMk id="5" creationId="{FAB45931-03B5-42F9-AA03-839788D6B875}"/>
          </ac:graphicFrameMkLst>
        </pc:graphicFrameChg>
        <pc:picChg chg="add mod">
          <ac:chgData name="Roy Lamberty" userId="f10cc6e0917f4d30" providerId="LiveId" clId="{A4BF1AF0-91D7-421A-BC3C-F11D43C902B7}" dt="2022-01-13T03:45:57.054" v="3608" actId="1076"/>
          <ac:picMkLst>
            <pc:docMk/>
            <pc:sldMk cId="1343071139" sldId="349"/>
            <ac:picMk id="9" creationId="{9AE34B0C-C945-48C9-B3A0-74C3632ACD99}"/>
          </ac:picMkLst>
        </pc:picChg>
      </pc:sldChg>
      <pc:sldChg chg="addSp delSp modSp new mod setBg delDesignElem">
        <pc:chgData name="Roy Lamberty" userId="f10cc6e0917f4d30" providerId="LiveId" clId="{A4BF1AF0-91D7-421A-BC3C-F11D43C902B7}" dt="2022-01-15T18:41:16.771" v="4554" actId="207"/>
        <pc:sldMkLst>
          <pc:docMk/>
          <pc:sldMk cId="2179216598" sldId="350"/>
        </pc:sldMkLst>
        <pc:spChg chg="del mod">
          <ac:chgData name="Roy Lamberty" userId="f10cc6e0917f4d30" providerId="LiveId" clId="{A4BF1AF0-91D7-421A-BC3C-F11D43C902B7}" dt="2022-01-12T03:43:09.564" v="2770" actId="478"/>
          <ac:spMkLst>
            <pc:docMk/>
            <pc:sldMk cId="2179216598" sldId="350"/>
            <ac:spMk id="2" creationId="{957DEA77-79AF-49BE-B409-3C3D5EA9BF32}"/>
          </ac:spMkLst>
        </pc:spChg>
        <pc:spChg chg="del mod">
          <ac:chgData name="Roy Lamberty" userId="f10cc6e0917f4d30" providerId="LiveId" clId="{A4BF1AF0-91D7-421A-BC3C-F11D43C902B7}" dt="2022-01-12T03:43:07.397" v="2769" actId="478"/>
          <ac:spMkLst>
            <pc:docMk/>
            <pc:sldMk cId="2179216598" sldId="350"/>
            <ac:spMk id="3" creationId="{2B2E4F92-A582-4CA7-B63D-9BD2D7D84504}"/>
          </ac:spMkLst>
        </pc:spChg>
        <pc:spChg chg="del mod">
          <ac:chgData name="Roy Lamberty" userId="f10cc6e0917f4d30" providerId="LiveId" clId="{A4BF1AF0-91D7-421A-BC3C-F11D43C902B7}" dt="2022-01-12T03:43:05.318" v="2768" actId="478"/>
          <ac:spMkLst>
            <pc:docMk/>
            <pc:sldMk cId="2179216598" sldId="350"/>
            <ac:spMk id="4" creationId="{65ECFA84-F12B-4DED-8D29-217D3947174B}"/>
          </ac:spMkLst>
        </pc:spChg>
        <pc:spChg chg="add mod ord">
          <ac:chgData name="Roy Lamberty" userId="f10cc6e0917f4d30" providerId="LiveId" clId="{A4BF1AF0-91D7-421A-BC3C-F11D43C902B7}" dt="2022-01-15T18:41:13.622" v="4553" actId="207"/>
          <ac:spMkLst>
            <pc:docMk/>
            <pc:sldMk cId="2179216598" sldId="350"/>
            <ac:spMk id="6" creationId="{5354B8A8-F031-40DE-B1AA-2AE0E0083975}"/>
          </ac:spMkLst>
        </pc:spChg>
        <pc:spChg chg="add mod ord">
          <ac:chgData name="Roy Lamberty" userId="f10cc6e0917f4d30" providerId="LiveId" clId="{A4BF1AF0-91D7-421A-BC3C-F11D43C902B7}" dt="2022-01-15T18:41:16.771" v="4554" actId="207"/>
          <ac:spMkLst>
            <pc:docMk/>
            <pc:sldMk cId="2179216598" sldId="350"/>
            <ac:spMk id="8" creationId="{4642BE67-96F6-48D7-8497-1787A3B11B06}"/>
          </ac:spMkLst>
        </pc:spChg>
        <pc:spChg chg="add del">
          <ac:chgData name="Roy Lamberty" userId="f10cc6e0917f4d30" providerId="LiveId" clId="{A4BF1AF0-91D7-421A-BC3C-F11D43C902B7}" dt="2022-01-12T03:41:02.117" v="2747" actId="26606"/>
          <ac:spMkLst>
            <pc:docMk/>
            <pc:sldMk cId="2179216598" sldId="350"/>
            <ac:spMk id="15" creationId="{809C0BCD-BEE9-423F-A51C-BCCD8E5EAADA}"/>
          </ac:spMkLst>
        </pc:spChg>
        <pc:spChg chg="add del">
          <ac:chgData name="Roy Lamberty" userId="f10cc6e0917f4d30" providerId="LiveId" clId="{A4BF1AF0-91D7-421A-BC3C-F11D43C902B7}" dt="2022-01-12T03:42:08.559" v="2758" actId="26606"/>
          <ac:spMkLst>
            <pc:docMk/>
            <pc:sldMk cId="2179216598" sldId="350"/>
            <ac:spMk id="20" creationId="{809C0BCD-BEE9-423F-A51C-BCCD8E5EAADA}"/>
          </ac:spMkLst>
        </pc:spChg>
        <pc:spChg chg="add del">
          <ac:chgData name="Roy Lamberty" userId="f10cc6e0917f4d30" providerId="LiveId" clId="{A4BF1AF0-91D7-421A-BC3C-F11D43C902B7}" dt="2022-01-14T03:14:49.923" v="4096"/>
          <ac:spMkLst>
            <pc:docMk/>
            <pc:sldMk cId="2179216598" sldId="350"/>
            <ac:spMk id="25" creationId="{79CBD3C9-4E66-426D-948E-7CF4778107E8}"/>
          </ac:spMkLst>
        </pc:spChg>
        <pc:spChg chg="add del">
          <ac:chgData name="Roy Lamberty" userId="f10cc6e0917f4d30" providerId="LiveId" clId="{A4BF1AF0-91D7-421A-BC3C-F11D43C902B7}" dt="2022-01-14T03:14:49.923" v="4096"/>
          <ac:spMkLst>
            <pc:docMk/>
            <pc:sldMk cId="2179216598" sldId="350"/>
            <ac:spMk id="27" creationId="{BA2EA6A6-CD0C-4CFD-8EC2-AA44F9870331}"/>
          </ac:spMkLst>
        </pc:spChg>
        <pc:picChg chg="add del mod ord">
          <ac:chgData name="Roy Lamberty" userId="f10cc6e0917f4d30" providerId="LiveId" clId="{A4BF1AF0-91D7-421A-BC3C-F11D43C902B7}" dt="2022-01-12T03:40:48.697" v="2743" actId="478"/>
          <ac:picMkLst>
            <pc:docMk/>
            <pc:sldMk cId="2179216598" sldId="350"/>
            <ac:picMk id="10" creationId="{CE228C02-DBE3-4AEB-9DAC-5F5CAD88B251}"/>
          </ac:picMkLst>
        </pc:picChg>
        <pc:picChg chg="add del mod ord">
          <ac:chgData name="Roy Lamberty" userId="f10cc6e0917f4d30" providerId="LiveId" clId="{A4BF1AF0-91D7-421A-BC3C-F11D43C902B7}" dt="2022-01-12T03:41:45.867" v="2753" actId="478"/>
          <ac:picMkLst>
            <pc:docMk/>
            <pc:sldMk cId="2179216598" sldId="350"/>
            <ac:picMk id="12" creationId="{165FFE8E-14D6-4E55-8999-BF13A49ACA7A}"/>
          </ac:picMkLst>
        </pc:picChg>
        <pc:picChg chg="add mod ord">
          <ac:chgData name="Roy Lamberty" userId="f10cc6e0917f4d30" providerId="LiveId" clId="{A4BF1AF0-91D7-421A-BC3C-F11D43C902B7}" dt="2022-01-12T03:42:18.132" v="2759" actId="1440"/>
          <ac:picMkLst>
            <pc:docMk/>
            <pc:sldMk cId="2179216598" sldId="350"/>
            <ac:picMk id="14" creationId="{043418CE-988A-4CA4-AEDB-E729DB0E2E7D}"/>
          </ac:picMkLst>
        </pc:picChg>
      </pc:sldChg>
      <pc:sldChg chg="addSp delSp modSp new mod">
        <pc:chgData name="Roy Lamberty" userId="f10cc6e0917f4d30" providerId="LiveId" clId="{A4BF1AF0-91D7-421A-BC3C-F11D43C902B7}" dt="2022-01-15T18:41:00.053" v="4552" actId="207"/>
        <pc:sldMkLst>
          <pc:docMk/>
          <pc:sldMk cId="3859087800" sldId="351"/>
        </pc:sldMkLst>
        <pc:spChg chg="del">
          <ac:chgData name="Roy Lamberty" userId="f10cc6e0917f4d30" providerId="LiveId" clId="{A4BF1AF0-91D7-421A-BC3C-F11D43C902B7}" dt="2022-01-13T02:41:58.368" v="3098" actId="478"/>
          <ac:spMkLst>
            <pc:docMk/>
            <pc:sldMk cId="3859087800" sldId="351"/>
            <ac:spMk id="2" creationId="{E86FAA95-10C8-44C8-B867-EAF6BDFE2885}"/>
          </ac:spMkLst>
        </pc:spChg>
        <pc:spChg chg="del">
          <ac:chgData name="Roy Lamberty" userId="f10cc6e0917f4d30" providerId="LiveId" clId="{A4BF1AF0-91D7-421A-BC3C-F11D43C902B7}" dt="2022-01-13T02:41:56.127" v="3097" actId="478"/>
          <ac:spMkLst>
            <pc:docMk/>
            <pc:sldMk cId="3859087800" sldId="351"/>
            <ac:spMk id="3" creationId="{30A054F7-5198-4500-B48C-8CBC84966A15}"/>
          </ac:spMkLst>
        </pc:spChg>
        <pc:spChg chg="del">
          <ac:chgData name="Roy Lamberty" userId="f10cc6e0917f4d30" providerId="LiveId" clId="{A4BF1AF0-91D7-421A-BC3C-F11D43C902B7}" dt="2022-01-13T02:41:49.328" v="3094" actId="478"/>
          <ac:spMkLst>
            <pc:docMk/>
            <pc:sldMk cId="3859087800" sldId="351"/>
            <ac:spMk id="4" creationId="{DE286D21-3049-4A6E-970B-4F5AB5290A20}"/>
          </ac:spMkLst>
        </pc:spChg>
        <pc:spChg chg="add del mod">
          <ac:chgData name="Roy Lamberty" userId="f10cc6e0917f4d30" providerId="LiveId" clId="{A4BF1AF0-91D7-421A-BC3C-F11D43C902B7}" dt="2022-01-15T18:40:55.975" v="4551" actId="207"/>
          <ac:spMkLst>
            <pc:docMk/>
            <pc:sldMk cId="3859087800" sldId="351"/>
            <ac:spMk id="6" creationId="{D62D9DA9-C266-4355-96CD-3DD04D5501C1}"/>
          </ac:spMkLst>
        </pc:spChg>
        <pc:spChg chg="add del mod">
          <ac:chgData name="Roy Lamberty" userId="f10cc6e0917f4d30" providerId="LiveId" clId="{A4BF1AF0-91D7-421A-BC3C-F11D43C902B7}" dt="2022-01-15T18:41:00.053" v="4552" actId="207"/>
          <ac:spMkLst>
            <pc:docMk/>
            <pc:sldMk cId="3859087800" sldId="351"/>
            <ac:spMk id="8" creationId="{D345DBD6-6F35-464D-8CB7-F952AC63C969}"/>
          </ac:spMkLst>
        </pc:spChg>
        <pc:picChg chg="add mod">
          <ac:chgData name="Roy Lamberty" userId="f10cc6e0917f4d30" providerId="LiveId" clId="{A4BF1AF0-91D7-421A-BC3C-F11D43C902B7}" dt="2022-01-13T02:43:17.841" v="3106" actId="1076"/>
          <ac:picMkLst>
            <pc:docMk/>
            <pc:sldMk cId="3859087800" sldId="351"/>
            <ac:picMk id="10" creationId="{39008A4A-528F-4D9D-86D8-3BC3B7156407}"/>
          </ac:picMkLst>
        </pc:picChg>
      </pc:sldChg>
      <pc:sldChg chg="addSp delSp modSp add mod delDesignElem">
        <pc:chgData name="Roy Lamberty" userId="f10cc6e0917f4d30" providerId="LiveId" clId="{A4BF1AF0-91D7-421A-BC3C-F11D43C902B7}" dt="2022-01-15T18:41:49.641" v="4558" actId="207"/>
        <pc:sldMkLst>
          <pc:docMk/>
          <pc:sldMk cId="12148762" sldId="352"/>
        </pc:sldMkLst>
        <pc:spChg chg="mod">
          <ac:chgData name="Roy Lamberty" userId="f10cc6e0917f4d30" providerId="LiveId" clId="{A4BF1AF0-91D7-421A-BC3C-F11D43C902B7}" dt="2022-01-15T18:41:49.641" v="4558" actId="207"/>
          <ac:spMkLst>
            <pc:docMk/>
            <pc:sldMk cId="12148762" sldId="352"/>
            <ac:spMk id="6" creationId="{5354B8A8-F031-40DE-B1AA-2AE0E0083975}"/>
          </ac:spMkLst>
        </pc:spChg>
        <pc:spChg chg="mod">
          <ac:chgData name="Roy Lamberty" userId="f10cc6e0917f4d30" providerId="LiveId" clId="{A4BF1AF0-91D7-421A-BC3C-F11D43C902B7}" dt="2022-01-15T18:41:41.861" v="4557" actId="207"/>
          <ac:spMkLst>
            <pc:docMk/>
            <pc:sldMk cId="12148762" sldId="352"/>
            <ac:spMk id="8" creationId="{4642BE67-96F6-48D7-8497-1787A3B11B06}"/>
          </ac:spMkLst>
        </pc:spChg>
        <pc:spChg chg="add del">
          <ac:chgData name="Roy Lamberty" userId="f10cc6e0917f4d30" providerId="LiveId" clId="{A4BF1AF0-91D7-421A-BC3C-F11D43C902B7}" dt="2022-01-14T03:14:49.923" v="4096"/>
          <ac:spMkLst>
            <pc:docMk/>
            <pc:sldMk cId="12148762" sldId="352"/>
            <ac:spMk id="25" creationId="{79CBD3C9-4E66-426D-948E-7CF4778107E8}"/>
          </ac:spMkLst>
        </pc:spChg>
        <pc:spChg chg="add del">
          <ac:chgData name="Roy Lamberty" userId="f10cc6e0917f4d30" providerId="LiveId" clId="{A4BF1AF0-91D7-421A-BC3C-F11D43C902B7}" dt="2022-01-14T03:14:49.923" v="4096"/>
          <ac:spMkLst>
            <pc:docMk/>
            <pc:sldMk cId="12148762" sldId="352"/>
            <ac:spMk id="27" creationId="{BA2EA6A6-CD0C-4CFD-8EC2-AA44F9870331}"/>
          </ac:spMkLst>
        </pc:spChg>
        <pc:picChg chg="add mod">
          <ac:chgData name="Roy Lamberty" userId="f10cc6e0917f4d30" providerId="LiveId" clId="{A4BF1AF0-91D7-421A-BC3C-F11D43C902B7}" dt="2022-01-13T02:16:44.718" v="2978" actId="14100"/>
          <ac:picMkLst>
            <pc:docMk/>
            <pc:sldMk cId="12148762" sldId="352"/>
            <ac:picMk id="3" creationId="{FFBAA0FE-9069-467F-A871-9019320960B4}"/>
          </ac:picMkLst>
        </pc:picChg>
        <pc:picChg chg="del">
          <ac:chgData name="Roy Lamberty" userId="f10cc6e0917f4d30" providerId="LiveId" clId="{A4BF1AF0-91D7-421A-BC3C-F11D43C902B7}" dt="2022-01-13T02:15:30.435" v="2962" actId="478"/>
          <ac:picMkLst>
            <pc:docMk/>
            <pc:sldMk cId="12148762" sldId="352"/>
            <ac:picMk id="14" creationId="{043418CE-988A-4CA4-AEDB-E729DB0E2E7D}"/>
          </ac:picMkLst>
        </pc:picChg>
      </pc:sldChg>
      <pc:sldChg chg="addSp delSp modSp add mod delDesignElem">
        <pc:chgData name="Roy Lamberty" userId="f10cc6e0917f4d30" providerId="LiveId" clId="{A4BF1AF0-91D7-421A-BC3C-F11D43C902B7}" dt="2022-01-15T18:41:34.677" v="4556" actId="207"/>
        <pc:sldMkLst>
          <pc:docMk/>
          <pc:sldMk cId="2479207943" sldId="353"/>
        </pc:sldMkLst>
        <pc:spChg chg="mod">
          <ac:chgData name="Roy Lamberty" userId="f10cc6e0917f4d30" providerId="LiveId" clId="{A4BF1AF0-91D7-421A-BC3C-F11D43C902B7}" dt="2022-01-15T18:41:34.677" v="4556" actId="207"/>
          <ac:spMkLst>
            <pc:docMk/>
            <pc:sldMk cId="2479207943" sldId="353"/>
            <ac:spMk id="6" creationId="{5354B8A8-F031-40DE-B1AA-2AE0E0083975}"/>
          </ac:spMkLst>
        </pc:spChg>
        <pc:spChg chg="mod">
          <ac:chgData name="Roy Lamberty" userId="f10cc6e0917f4d30" providerId="LiveId" clId="{A4BF1AF0-91D7-421A-BC3C-F11D43C902B7}" dt="2022-01-15T18:41:22.422" v="4555" actId="207"/>
          <ac:spMkLst>
            <pc:docMk/>
            <pc:sldMk cId="2479207943" sldId="353"/>
            <ac:spMk id="8" creationId="{4642BE67-96F6-48D7-8497-1787A3B11B06}"/>
          </ac:spMkLst>
        </pc:spChg>
        <pc:spChg chg="add del">
          <ac:chgData name="Roy Lamberty" userId="f10cc6e0917f4d30" providerId="LiveId" clId="{A4BF1AF0-91D7-421A-BC3C-F11D43C902B7}" dt="2022-01-14T03:14:49.923" v="4096"/>
          <ac:spMkLst>
            <pc:docMk/>
            <pc:sldMk cId="2479207943" sldId="353"/>
            <ac:spMk id="25" creationId="{79CBD3C9-4E66-426D-948E-7CF4778107E8}"/>
          </ac:spMkLst>
        </pc:spChg>
        <pc:spChg chg="add del">
          <ac:chgData name="Roy Lamberty" userId="f10cc6e0917f4d30" providerId="LiveId" clId="{A4BF1AF0-91D7-421A-BC3C-F11D43C902B7}" dt="2022-01-14T03:14:49.923" v="4096"/>
          <ac:spMkLst>
            <pc:docMk/>
            <pc:sldMk cId="2479207943" sldId="353"/>
            <ac:spMk id="27" creationId="{BA2EA6A6-CD0C-4CFD-8EC2-AA44F9870331}"/>
          </ac:spMkLst>
        </pc:spChg>
        <pc:picChg chg="add mod modCrop">
          <ac:chgData name="Roy Lamberty" userId="f10cc6e0917f4d30" providerId="LiveId" clId="{A4BF1AF0-91D7-421A-BC3C-F11D43C902B7}" dt="2022-01-13T03:21:49.070" v="3465" actId="1076"/>
          <ac:picMkLst>
            <pc:docMk/>
            <pc:sldMk cId="2479207943" sldId="353"/>
            <ac:picMk id="3" creationId="{46A41985-4CC8-461A-A39D-A6C5F628D2CC}"/>
          </ac:picMkLst>
        </pc:picChg>
        <pc:picChg chg="del">
          <ac:chgData name="Roy Lamberty" userId="f10cc6e0917f4d30" providerId="LiveId" clId="{A4BF1AF0-91D7-421A-BC3C-F11D43C902B7}" dt="2022-01-13T02:33:35.991" v="3017" actId="478"/>
          <ac:picMkLst>
            <pc:docMk/>
            <pc:sldMk cId="2479207943" sldId="353"/>
            <ac:picMk id="14" creationId="{043418CE-988A-4CA4-AEDB-E729DB0E2E7D}"/>
          </ac:picMkLst>
        </pc:picChg>
      </pc:sldChg>
      <pc:sldChg chg="new del">
        <pc:chgData name="Roy Lamberty" userId="f10cc6e0917f4d30" providerId="LiveId" clId="{A4BF1AF0-91D7-421A-BC3C-F11D43C902B7}" dt="2022-01-13T02:19:37.503" v="3004" actId="47"/>
        <pc:sldMkLst>
          <pc:docMk/>
          <pc:sldMk cId="2793707707" sldId="353"/>
        </pc:sldMkLst>
      </pc:sldChg>
      <pc:sldChg chg="addSp delSp modSp add mod delDesignElem">
        <pc:chgData name="Roy Lamberty" userId="f10cc6e0917f4d30" providerId="LiveId" clId="{A4BF1AF0-91D7-421A-BC3C-F11D43C902B7}" dt="2022-01-14T03:14:49.923" v="4096"/>
        <pc:sldMkLst>
          <pc:docMk/>
          <pc:sldMk cId="4200147858" sldId="354"/>
        </pc:sldMkLst>
        <pc:spChg chg="mod ord">
          <ac:chgData name="Roy Lamberty" userId="f10cc6e0917f4d30" providerId="LiveId" clId="{A4BF1AF0-91D7-421A-BC3C-F11D43C902B7}" dt="2022-01-13T03:20:10.351" v="3458" actId="1076"/>
          <ac:spMkLst>
            <pc:docMk/>
            <pc:sldMk cId="4200147858" sldId="354"/>
            <ac:spMk id="6" creationId="{5354B8A8-F031-40DE-B1AA-2AE0E0083975}"/>
          </ac:spMkLst>
        </pc:spChg>
        <pc:spChg chg="mod">
          <ac:chgData name="Roy Lamberty" userId="f10cc6e0917f4d30" providerId="LiveId" clId="{A4BF1AF0-91D7-421A-BC3C-F11D43C902B7}" dt="2022-01-13T03:20:26.325" v="3461" actId="1076"/>
          <ac:spMkLst>
            <pc:docMk/>
            <pc:sldMk cId="4200147858" sldId="354"/>
            <ac:spMk id="8" creationId="{4642BE67-96F6-48D7-8497-1787A3B11B06}"/>
          </ac:spMkLst>
        </pc:spChg>
        <pc:spChg chg="del">
          <ac:chgData name="Roy Lamberty" userId="f10cc6e0917f4d30" providerId="LiveId" clId="{A4BF1AF0-91D7-421A-BC3C-F11D43C902B7}" dt="2022-01-13T03:15:44.153" v="3421" actId="26606"/>
          <ac:spMkLst>
            <pc:docMk/>
            <pc:sldMk cId="4200147858" sldId="354"/>
            <ac:spMk id="25" creationId="{79CBD3C9-4E66-426D-948E-7CF4778107E8}"/>
          </ac:spMkLst>
        </pc:spChg>
        <pc:spChg chg="del">
          <ac:chgData name="Roy Lamberty" userId="f10cc6e0917f4d30" providerId="LiveId" clId="{A4BF1AF0-91D7-421A-BC3C-F11D43C902B7}" dt="2022-01-13T03:15:44.153" v="3421" actId="26606"/>
          <ac:spMkLst>
            <pc:docMk/>
            <pc:sldMk cId="4200147858" sldId="354"/>
            <ac:spMk id="27" creationId="{BA2EA6A6-CD0C-4CFD-8EC2-AA44F9870331}"/>
          </ac:spMkLst>
        </pc:spChg>
        <pc:spChg chg="add del">
          <ac:chgData name="Roy Lamberty" userId="f10cc6e0917f4d30" providerId="LiveId" clId="{A4BF1AF0-91D7-421A-BC3C-F11D43C902B7}" dt="2022-01-14T03:14:49.923" v="4096"/>
          <ac:spMkLst>
            <pc:docMk/>
            <pc:sldMk cId="4200147858" sldId="354"/>
            <ac:spMk id="32" creationId="{809C0BCD-BEE9-423F-A51C-BCCD8E5EAADA}"/>
          </ac:spMkLst>
        </pc:spChg>
        <pc:spChg chg="add del">
          <ac:chgData name="Roy Lamberty" userId="f10cc6e0917f4d30" providerId="LiveId" clId="{A4BF1AF0-91D7-421A-BC3C-F11D43C902B7}" dt="2022-01-14T03:14:49.923" v="4096"/>
          <ac:spMkLst>
            <pc:docMk/>
            <pc:sldMk cId="4200147858" sldId="354"/>
            <ac:spMk id="34" creationId="{E3DC42C2-6B58-404C-B339-2C72808A5BE1}"/>
          </ac:spMkLst>
        </pc:spChg>
        <pc:spChg chg="add del">
          <ac:chgData name="Roy Lamberty" userId="f10cc6e0917f4d30" providerId="LiveId" clId="{A4BF1AF0-91D7-421A-BC3C-F11D43C902B7}" dt="2022-01-14T03:14:49.923" v="4096"/>
          <ac:spMkLst>
            <pc:docMk/>
            <pc:sldMk cId="4200147858" sldId="354"/>
            <ac:spMk id="36" creationId="{FCF82941-5589-49BF-B6B1-76122B2D0EA6}"/>
          </ac:spMkLst>
        </pc:spChg>
        <pc:picChg chg="del">
          <ac:chgData name="Roy Lamberty" userId="f10cc6e0917f4d30" providerId="LiveId" clId="{A4BF1AF0-91D7-421A-BC3C-F11D43C902B7}" dt="2022-01-13T03:13:02.287" v="3393" actId="478"/>
          <ac:picMkLst>
            <pc:docMk/>
            <pc:sldMk cId="4200147858" sldId="354"/>
            <ac:picMk id="3" creationId="{FFBAA0FE-9069-467F-A871-9019320960B4}"/>
          </ac:picMkLst>
        </pc:picChg>
        <pc:picChg chg="add mod">
          <ac:chgData name="Roy Lamberty" userId="f10cc6e0917f4d30" providerId="LiveId" clId="{A4BF1AF0-91D7-421A-BC3C-F11D43C902B7}" dt="2022-01-13T03:15:44.153" v="3421" actId="26606"/>
          <ac:picMkLst>
            <pc:docMk/>
            <pc:sldMk cId="4200147858" sldId="354"/>
            <ac:picMk id="4" creationId="{8A1AEEE1-C8C7-4351-B9D5-C3B25A27391A}"/>
          </ac:picMkLst>
        </pc:picChg>
        <pc:picChg chg="add mod">
          <ac:chgData name="Roy Lamberty" userId="f10cc6e0917f4d30" providerId="LiveId" clId="{A4BF1AF0-91D7-421A-BC3C-F11D43C902B7}" dt="2022-01-13T03:20:38.418" v="3462" actId="1076"/>
          <ac:picMkLst>
            <pc:docMk/>
            <pc:sldMk cId="4200147858" sldId="354"/>
            <ac:picMk id="7" creationId="{CC0EF837-7105-4C76-B3F2-66C8AF5E0B3F}"/>
          </ac:picMkLst>
        </pc:picChg>
      </pc:sldChg>
      <pc:sldChg chg="addSp delSp modSp add mod ord">
        <pc:chgData name="Roy Lamberty" userId="f10cc6e0917f4d30" providerId="LiveId" clId="{A4BF1AF0-91D7-421A-BC3C-F11D43C902B7}" dt="2022-01-20T02:42:18.854" v="5377" actId="1076"/>
        <pc:sldMkLst>
          <pc:docMk/>
          <pc:sldMk cId="2450698152" sldId="355"/>
        </pc:sldMkLst>
        <pc:spChg chg="mod">
          <ac:chgData name="Roy Lamberty" userId="f10cc6e0917f4d30" providerId="LiveId" clId="{A4BF1AF0-91D7-421A-BC3C-F11D43C902B7}" dt="2022-01-20T02:42:05.286" v="5374" actId="14100"/>
          <ac:spMkLst>
            <pc:docMk/>
            <pc:sldMk cId="2450698152" sldId="355"/>
            <ac:spMk id="6" creationId="{5354B8A8-F031-40DE-B1AA-2AE0E0083975}"/>
          </ac:spMkLst>
        </pc:spChg>
        <pc:spChg chg="mod">
          <ac:chgData name="Roy Lamberty" userId="f10cc6e0917f4d30" providerId="LiveId" clId="{A4BF1AF0-91D7-421A-BC3C-F11D43C902B7}" dt="2022-01-20T02:42:18.854" v="5377" actId="1076"/>
          <ac:spMkLst>
            <pc:docMk/>
            <pc:sldMk cId="2450698152" sldId="355"/>
            <ac:spMk id="8" creationId="{4642BE67-96F6-48D7-8497-1787A3B11B06}"/>
          </ac:spMkLst>
        </pc:spChg>
        <pc:picChg chg="add del mod">
          <ac:chgData name="Roy Lamberty" userId="f10cc6e0917f4d30" providerId="LiveId" clId="{A4BF1AF0-91D7-421A-BC3C-F11D43C902B7}" dt="2022-01-14T03:47:47.376" v="4238" actId="478"/>
          <ac:picMkLst>
            <pc:docMk/>
            <pc:sldMk cId="2450698152" sldId="355"/>
            <ac:picMk id="3" creationId="{13FA691F-5058-4A1D-8CD4-B2551F58542E}"/>
          </ac:picMkLst>
        </pc:picChg>
        <pc:picChg chg="add mod modCrop">
          <ac:chgData name="Roy Lamberty" userId="f10cc6e0917f4d30" providerId="LiveId" clId="{A4BF1AF0-91D7-421A-BC3C-F11D43C902B7}" dt="2022-01-20T02:42:10.658" v="5376" actId="1076"/>
          <ac:picMkLst>
            <pc:docMk/>
            <pc:sldMk cId="2450698152" sldId="355"/>
            <ac:picMk id="3" creationId="{30BD5A72-8BB0-4698-B249-65ADD8B880F0}"/>
          </ac:picMkLst>
        </pc:picChg>
        <pc:picChg chg="add del mod">
          <ac:chgData name="Roy Lamberty" userId="f10cc6e0917f4d30" providerId="LiveId" clId="{A4BF1AF0-91D7-421A-BC3C-F11D43C902B7}" dt="2022-01-19T02:42:47.021" v="4942" actId="478"/>
          <ac:picMkLst>
            <pc:docMk/>
            <pc:sldMk cId="2450698152" sldId="355"/>
            <ac:picMk id="5" creationId="{2A670944-1723-4F7C-A7D0-C56E4BA500DC}"/>
          </ac:picMkLst>
        </pc:picChg>
        <pc:picChg chg="del">
          <ac:chgData name="Roy Lamberty" userId="f10cc6e0917f4d30" providerId="LiveId" clId="{A4BF1AF0-91D7-421A-BC3C-F11D43C902B7}" dt="2022-01-14T03:46:22.384" v="4227" actId="478"/>
          <ac:picMkLst>
            <pc:docMk/>
            <pc:sldMk cId="2450698152" sldId="355"/>
            <ac:picMk id="14" creationId="{043418CE-988A-4CA4-AEDB-E729DB0E2E7D}"/>
          </ac:picMkLst>
        </pc:picChg>
      </pc:sldChg>
      <pc:sldChg chg="addSp delSp modSp add mod">
        <pc:chgData name="Roy Lamberty" userId="f10cc6e0917f4d30" providerId="LiveId" clId="{A4BF1AF0-91D7-421A-BC3C-F11D43C902B7}" dt="2022-01-20T02:40:59.819" v="5362" actId="27636"/>
        <pc:sldMkLst>
          <pc:docMk/>
          <pc:sldMk cId="3218742624" sldId="356"/>
        </pc:sldMkLst>
        <pc:spChg chg="mod">
          <ac:chgData name="Roy Lamberty" userId="f10cc6e0917f4d30" providerId="LiveId" clId="{A4BF1AF0-91D7-421A-BC3C-F11D43C902B7}" dt="2022-01-20T02:40:59.819" v="5362" actId="27636"/>
          <ac:spMkLst>
            <pc:docMk/>
            <pc:sldMk cId="3218742624" sldId="356"/>
            <ac:spMk id="6" creationId="{5354B8A8-F031-40DE-B1AA-2AE0E0083975}"/>
          </ac:spMkLst>
        </pc:spChg>
        <pc:spChg chg="mod">
          <ac:chgData name="Roy Lamberty" userId="f10cc6e0917f4d30" providerId="LiveId" clId="{A4BF1AF0-91D7-421A-BC3C-F11D43C902B7}" dt="2022-01-20T02:39:49.034" v="5349" actId="1076"/>
          <ac:spMkLst>
            <pc:docMk/>
            <pc:sldMk cId="3218742624" sldId="356"/>
            <ac:spMk id="8" creationId="{4642BE67-96F6-48D7-8497-1787A3B11B06}"/>
          </ac:spMkLst>
        </pc:spChg>
        <pc:picChg chg="del">
          <ac:chgData name="Roy Lamberty" userId="f10cc6e0917f4d30" providerId="LiveId" clId="{A4BF1AF0-91D7-421A-BC3C-F11D43C902B7}" dt="2022-01-19T03:12:03.224" v="5267" actId="478"/>
          <ac:picMkLst>
            <pc:docMk/>
            <pc:sldMk cId="3218742624" sldId="356"/>
            <ac:picMk id="3" creationId="{30BD5A72-8BB0-4698-B249-65ADD8B880F0}"/>
          </ac:picMkLst>
        </pc:picChg>
        <pc:picChg chg="add mod">
          <ac:chgData name="Roy Lamberty" userId="f10cc6e0917f4d30" providerId="LiveId" clId="{A4BF1AF0-91D7-421A-BC3C-F11D43C902B7}" dt="2022-01-19T03:12:35.587" v="5274" actId="14100"/>
          <ac:picMkLst>
            <pc:docMk/>
            <pc:sldMk cId="3218742624" sldId="356"/>
            <ac:picMk id="4" creationId="{D2E46D20-AF58-4C71-81BD-0224E73C0926}"/>
          </ac:picMkLst>
        </pc:picChg>
      </pc:sldChg>
      <pc:sldMasterChg chg="addSldLayout delSldLayout">
        <pc:chgData name="Roy Lamberty" userId="f10cc6e0917f4d30" providerId="LiveId" clId="{A4BF1AF0-91D7-421A-BC3C-F11D43C902B7}" dt="2022-01-14T03:01:39.357" v="3985" actId="47"/>
        <pc:sldMasterMkLst>
          <pc:docMk/>
          <pc:sldMasterMk cId="2108402887" sldId="2147483675"/>
        </pc:sldMasterMkLst>
        <pc:sldLayoutChg chg="del">
          <pc:chgData name="Roy Lamberty" userId="f10cc6e0917f4d30" providerId="LiveId" clId="{A4BF1AF0-91D7-421A-BC3C-F11D43C902B7}" dt="2022-01-14T03:01:39.357" v="3985" actId="47"/>
          <pc:sldLayoutMkLst>
            <pc:docMk/>
            <pc:sldMasterMk cId="2108402887" sldId="2147483675"/>
            <pc:sldLayoutMk cId="2106767677" sldId="2147483688"/>
          </pc:sldLayoutMkLst>
        </pc:sldLayoutChg>
        <pc:sldLayoutChg chg="add del">
          <pc:chgData name="Roy Lamberty" userId="f10cc6e0917f4d30" providerId="LiveId" clId="{A4BF1AF0-91D7-421A-BC3C-F11D43C902B7}" dt="2022-01-14T02:08:59.425" v="3705" actId="47"/>
          <pc:sldLayoutMkLst>
            <pc:docMk/>
            <pc:sldMasterMk cId="2108402887" sldId="2147483675"/>
            <pc:sldLayoutMk cId="1155940566" sldId="214748369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1/19/2022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51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21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83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4</a:t>
            </a:fld>
            <a:endParaRPr lang="en-US" dirty="0"/>
          </a:p>
        </p:txBody>
      </p:sp>
    </p:spTree>
    <p:extLst>
      <p:ext uri="{BB962C8B-B14F-4D97-AF65-F5344CB8AC3E}">
        <p14:creationId xmlns:p14="http://schemas.microsoft.com/office/powerpoint/2010/main" val="136942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6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06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61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79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9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en-US"/>
              <a:t>2/1/20XX</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PRESENTATION TITLE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EA792F7-1D9E-4C7E-A103-E8EDFDC2691E}"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1679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50164122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195553171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14011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676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272796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127294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15594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82997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8949657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EA792F7-1D9E-4C7E-A103-E8EDFDC2691E}"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56173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2/1/20XX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106701162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2/1/20XX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337815178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2/1/20XX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20473348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372344520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94207158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94398641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r>
              <a:rPr lang="en-US"/>
              <a:t>2/1/20XX</a:t>
            </a:r>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2108402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 id="2147483690" r:id="rId14"/>
    <p:sldLayoutId id="2147483691" r:id="rId15"/>
    <p:sldLayoutId id="2147483692" r:id="rId16"/>
    <p:sldLayoutId id="2147483693" r:id="rId17"/>
    <p:sldLayoutId id="2147483668" r:id="rId18"/>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6" name="Rectangle 10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7" name="Rectangle 104">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8" name="Straight Connector 106">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08">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109980" y="4426237"/>
            <a:ext cx="9966960" cy="649849"/>
          </a:xfrm>
        </p:spPr>
        <p:txBody>
          <a:bodyPr vert="horz" lIns="91440" tIns="45720" rIns="91440" bIns="45720" rtlCol="0" anchor="b">
            <a:noAutofit/>
          </a:bodyPr>
          <a:lstStyle/>
          <a:p>
            <a:pPr>
              <a:lnSpc>
                <a:spcPct val="85000"/>
              </a:lnSpc>
            </a:pPr>
            <a:r>
              <a:rPr lang="en-US" sz="3600" cap="all" dirty="0" err="1">
                <a:solidFill>
                  <a:srgbClr val="FFFFFF"/>
                </a:solidFill>
              </a:rPr>
              <a:t>WuyiShan</a:t>
            </a:r>
            <a:r>
              <a:rPr lang="en-US" sz="3600" cap="all" dirty="0">
                <a:solidFill>
                  <a:srgbClr val="FFFFFF"/>
                </a:solidFill>
              </a:rPr>
              <a:t> </a:t>
            </a:r>
            <a:r>
              <a:rPr lang="en-US" sz="3600" cap="all" dirty="0" err="1">
                <a:solidFill>
                  <a:srgbClr val="FFFFFF"/>
                </a:solidFill>
              </a:rPr>
              <a:t>Yancha</a:t>
            </a:r>
            <a:endParaRPr lang="en-US" sz="3600" cap="all" dirty="0">
              <a:solidFill>
                <a:srgbClr val="FFFFFF"/>
              </a:solidFill>
            </a:endParaRPr>
          </a:p>
        </p:txBody>
      </p:sp>
      <p:sp>
        <p:nvSpPr>
          <p:cNvPr id="81" name="Subtitle 80">
            <a:extLst>
              <a:ext uri="{FF2B5EF4-FFF2-40B4-BE49-F238E27FC236}">
                <a16:creationId xmlns:a16="http://schemas.microsoft.com/office/drawing/2014/main" id="{3F9E8A38-46A0-49FF-8F72-481E44F49E38}"/>
              </a:ext>
            </a:extLst>
          </p:cNvPr>
          <p:cNvSpPr>
            <a:spLocks noGrp="1"/>
          </p:cNvSpPr>
          <p:nvPr>
            <p:ph type="subTitle" idx="1"/>
          </p:nvPr>
        </p:nvSpPr>
        <p:spPr>
          <a:xfrm>
            <a:off x="1709530" y="5572087"/>
            <a:ext cx="8767860" cy="553690"/>
          </a:xfrm>
        </p:spPr>
        <p:txBody>
          <a:bodyPr vert="horz" lIns="91440" tIns="45720" rIns="91440" bIns="45720" rtlCol="0">
            <a:normAutofit/>
          </a:bodyPr>
          <a:lstStyle/>
          <a:p>
            <a:pPr marL="0" indent="0"/>
            <a:r>
              <a:rPr lang="en-US" sz="1000" cap="all" dirty="0">
                <a:solidFill>
                  <a:srgbClr val="FFFFFF"/>
                </a:solidFill>
              </a:rPr>
              <a:t>Presented By:</a:t>
            </a:r>
          </a:p>
          <a:p>
            <a:pPr marL="0" indent="0"/>
            <a:r>
              <a:rPr lang="en-US" sz="1000" cap="all" dirty="0">
                <a:solidFill>
                  <a:srgbClr val="FFFFFF"/>
                </a:solidFill>
              </a:rPr>
              <a:t>New York Tea Society</a:t>
            </a:r>
          </a:p>
        </p:txBody>
      </p:sp>
      <p:pic>
        <p:nvPicPr>
          <p:cNvPr id="3" name="Picture 2" descr="A picture containing nature, outdoor, rock, mountain&#10;&#10;Description automatically generated">
            <a:extLst>
              <a:ext uri="{FF2B5EF4-FFF2-40B4-BE49-F238E27FC236}">
                <a16:creationId xmlns:a16="http://schemas.microsoft.com/office/drawing/2014/main" id="{811D4FD0-0DA6-469E-BDA9-F50892E62C3B}"/>
              </a:ext>
            </a:extLst>
          </p:cNvPr>
          <p:cNvPicPr>
            <a:picLocks noChangeAspect="1"/>
          </p:cNvPicPr>
          <p:nvPr/>
        </p:nvPicPr>
        <p:blipFill rotWithShape="1">
          <a:blip r:embed="rId3"/>
          <a:srcRect t="27238" r="1" b="11503"/>
          <a:stretch/>
        </p:blipFill>
        <p:spPr>
          <a:xfrm>
            <a:off x="243840" y="256540"/>
            <a:ext cx="11704320" cy="3764276"/>
          </a:xfrm>
          <a:prstGeom prst="rect">
            <a:avLst/>
          </a:prstGeom>
        </p:spPr>
      </p:pic>
      <p:pic>
        <p:nvPicPr>
          <p:cNvPr id="5" name="Picture 4" descr="Logo&#10;&#10;Description automatically generated">
            <a:extLst>
              <a:ext uri="{FF2B5EF4-FFF2-40B4-BE49-F238E27FC236}">
                <a16:creationId xmlns:a16="http://schemas.microsoft.com/office/drawing/2014/main" id="{77F5D09F-EC31-4574-A724-7E6B771A71C8}"/>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5872866" y="6125777"/>
            <a:ext cx="441188" cy="441188"/>
          </a:xfrm>
          <a:prstGeom prst="rect">
            <a:avLst/>
          </a:prstGeom>
        </p:spPr>
      </p:pic>
    </p:spTree>
    <p:extLst>
      <p:ext uri="{BB962C8B-B14F-4D97-AF65-F5344CB8AC3E}">
        <p14:creationId xmlns:p14="http://schemas.microsoft.com/office/powerpoint/2010/main" val="8881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400"/>
                                        <p:tgtEl>
                                          <p:spTgt spid="81">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80"/>
                                        </p:tgtEl>
                                        <p:attrNameLst>
                                          <p:attrName>style.visibility</p:attrName>
                                        </p:attrNameLst>
                                      </p:cBhvr>
                                      <p:to>
                                        <p:strVal val="visible"/>
                                      </p:to>
                                    </p:set>
                                    <p:animEffect transition="in" filter="fade">
                                      <p:cBhvr>
                                        <p:cTn id="10" dur="4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81">
                                            <p:txEl>
                                              <p:pRg st="1" end="1"/>
                                            </p:txEl>
                                          </p:spTgt>
                                        </p:tgtEl>
                                        <p:attrNameLst>
                                          <p:attrName>style.visibility</p:attrName>
                                        </p:attrNameLst>
                                      </p:cBhvr>
                                      <p:to>
                                        <p:strVal val="visible"/>
                                      </p:to>
                                    </p:set>
                                    <p:animEffect transition="in" filter="fade">
                                      <p:cBhvr>
                                        <p:cTn id="15" dur="400"/>
                                        <p:tgtEl>
                                          <p:spTgt spid="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B2EE572-5A29-49B2-9C8D-5BD11F1253EA}"/>
              </a:ext>
            </a:extLst>
          </p:cNvPr>
          <p:cNvSpPr>
            <a:spLocks noGrp="1"/>
          </p:cNvSpPr>
          <p:nvPr>
            <p:ph type="sldNum" sz="quarter" idx="12"/>
          </p:nvPr>
        </p:nvSpPr>
        <p:spPr/>
        <p:txBody>
          <a:bodyPr/>
          <a:lstStyle/>
          <a:p>
            <a:pPr lvl="0"/>
            <a:fld id="{5EA792F7-1D9E-4C7E-A103-E8EDFDC2691E}" type="slidenum">
              <a:rPr lang="en-US" noProof="0" smtClean="0"/>
              <a:pPr lvl="0"/>
              <a:t>10</a:t>
            </a:fld>
            <a:endParaRPr lang="en-US" noProof="0" dirty="0"/>
          </a:p>
        </p:txBody>
      </p:sp>
      <p:sp>
        <p:nvSpPr>
          <p:cNvPr id="5" name="TextBox 4">
            <a:extLst>
              <a:ext uri="{FF2B5EF4-FFF2-40B4-BE49-F238E27FC236}">
                <a16:creationId xmlns:a16="http://schemas.microsoft.com/office/drawing/2014/main" id="{EEE7F4B4-01D8-4DAC-BBBF-1D8AB6E90CDE}"/>
              </a:ext>
            </a:extLst>
          </p:cNvPr>
          <p:cNvSpPr txBox="1"/>
          <p:nvPr/>
        </p:nvSpPr>
        <p:spPr>
          <a:xfrm>
            <a:off x="268548" y="1166108"/>
            <a:ext cx="5590203" cy="5555367"/>
          </a:xfrm>
          <a:prstGeom prst="rect">
            <a:avLst/>
          </a:prstGeom>
          <a:noFill/>
        </p:spPr>
        <p:txBody>
          <a:bodyPr wrap="square">
            <a:spAutoFit/>
          </a:bodyPr>
          <a:lstStyle/>
          <a:p>
            <a:pPr marL="171450" indent="-171450">
              <a:buFont typeface="Arial" panose="020B0604020202020204" pitchFamily="34" charset="0"/>
              <a:buChar char="•"/>
            </a:pPr>
            <a:r>
              <a:rPr lang="en-US" sz="1050" b="1" dirty="0">
                <a:solidFill>
                  <a:schemeClr val="accent1">
                    <a:lumMod val="50000"/>
                  </a:schemeClr>
                </a:solidFill>
              </a:rPr>
              <a:t>Yan (</a:t>
            </a:r>
            <a:r>
              <a:rPr lang="zh-CN" altLang="en-US" sz="1050" b="1" dirty="0">
                <a:solidFill>
                  <a:schemeClr val="accent1">
                    <a:lumMod val="50000"/>
                  </a:schemeClr>
                </a:solidFill>
              </a:rPr>
              <a:t>岩</a:t>
            </a:r>
            <a:r>
              <a:rPr lang="en-US" altLang="zh-CN" sz="1050" b="1" dirty="0">
                <a:solidFill>
                  <a:schemeClr val="accent1">
                    <a:lumMod val="50000"/>
                  </a:schemeClr>
                </a:solidFill>
              </a:rPr>
              <a:t>)</a:t>
            </a:r>
          </a:p>
          <a:p>
            <a:pPr marL="628650" lvl="1" indent="-171450">
              <a:buFont typeface="Arial" panose="020B0604020202020204" pitchFamily="34" charset="0"/>
              <a:buChar char="•"/>
            </a:pPr>
            <a:r>
              <a:rPr lang="en-US" altLang="zh-CN" sz="1050" dirty="0">
                <a:solidFill>
                  <a:schemeClr val="accent1">
                    <a:lumMod val="50000"/>
                  </a:schemeClr>
                </a:solidFill>
              </a:rPr>
              <a:t>“</a:t>
            </a:r>
            <a:r>
              <a:rPr lang="en-US" sz="1050" dirty="0">
                <a:solidFill>
                  <a:schemeClr val="accent1">
                    <a:lumMod val="50000"/>
                  </a:schemeClr>
                </a:solidFill>
              </a:rPr>
              <a:t>Yan” means rock </a:t>
            </a:r>
          </a:p>
          <a:p>
            <a:pPr marL="628650" lvl="1" indent="-171450">
              <a:buFont typeface="Arial" panose="020B0604020202020204" pitchFamily="34" charset="0"/>
              <a:buChar char="•"/>
            </a:pPr>
            <a:r>
              <a:rPr lang="en-US" sz="1050" dirty="0">
                <a:solidFill>
                  <a:schemeClr val="accent1">
                    <a:lumMod val="50000"/>
                  </a:schemeClr>
                </a:solidFill>
              </a:rPr>
              <a:t>Contain fertile soil and plenty of sunlight </a:t>
            </a:r>
          </a:p>
          <a:p>
            <a:pPr marL="1085850" lvl="2" indent="-171450">
              <a:buFont typeface="Arial" panose="020B0604020202020204" pitchFamily="34" charset="0"/>
              <a:buChar char="•"/>
            </a:pPr>
            <a:r>
              <a:rPr lang="en-US" sz="1000" dirty="0">
                <a:solidFill>
                  <a:schemeClr val="accent1">
                    <a:lumMod val="50000"/>
                  </a:schemeClr>
                </a:solidFill>
              </a:rPr>
              <a:t>Tea plants growing here can acquire and generate an abundance of fragrance  </a:t>
            </a:r>
          </a:p>
          <a:p>
            <a:pPr marL="628650" lvl="1" indent="-171450">
              <a:buFont typeface="Arial" panose="020B0604020202020204" pitchFamily="34" charset="0"/>
              <a:buChar char="•"/>
            </a:pPr>
            <a:r>
              <a:rPr lang="en-US" sz="1050" dirty="0">
                <a:solidFill>
                  <a:schemeClr val="accent1">
                    <a:lumMod val="50000"/>
                  </a:schemeClr>
                </a:solidFill>
              </a:rPr>
              <a:t>Famous Yan</a:t>
            </a:r>
          </a:p>
          <a:p>
            <a:pPr marL="1085850" lvl="2" indent="-171450">
              <a:buFont typeface="Arial" panose="020B0604020202020204" pitchFamily="34" charset="0"/>
              <a:buChar char="•"/>
            </a:pPr>
            <a:r>
              <a:rPr lang="en-US" sz="1050" dirty="0">
                <a:solidFill>
                  <a:schemeClr val="accent1">
                    <a:lumMod val="50000"/>
                  </a:schemeClr>
                </a:solidFill>
              </a:rPr>
              <a:t>Ma </a:t>
            </a:r>
            <a:r>
              <a:rPr lang="en-US" sz="1050" dirty="0" err="1">
                <a:solidFill>
                  <a:schemeClr val="accent1">
                    <a:lumMod val="50000"/>
                  </a:schemeClr>
                </a:solidFill>
              </a:rPr>
              <a:t>Tou</a:t>
            </a:r>
            <a:r>
              <a:rPr lang="en-US" sz="1050" dirty="0">
                <a:solidFill>
                  <a:schemeClr val="accent1">
                    <a:lumMod val="50000"/>
                  </a:schemeClr>
                </a:solidFill>
              </a:rPr>
              <a:t> Yan (</a:t>
            </a:r>
            <a:r>
              <a:rPr lang="zh-CN" altLang="en-US" sz="1050" dirty="0">
                <a:solidFill>
                  <a:schemeClr val="accent1">
                    <a:lumMod val="50000"/>
                  </a:schemeClr>
                </a:solidFill>
              </a:rPr>
              <a:t>马头岩</a:t>
            </a:r>
            <a:r>
              <a:rPr lang="en-US" altLang="zh-CN" sz="1050" dirty="0">
                <a:solidFill>
                  <a:schemeClr val="accent1">
                    <a:lumMod val="50000"/>
                  </a:schemeClr>
                </a:solidFill>
              </a:rPr>
              <a:t>)</a:t>
            </a:r>
          </a:p>
          <a:p>
            <a:pPr marL="1543050" lvl="3" indent="-171450">
              <a:buFont typeface="Arial" panose="020B0604020202020204" pitchFamily="34" charset="0"/>
              <a:buChar char="•"/>
            </a:pPr>
            <a:r>
              <a:rPr lang="en-US" sz="1000" dirty="0">
                <a:solidFill>
                  <a:schemeClr val="accent1">
                    <a:lumMod val="50000"/>
                  </a:schemeClr>
                </a:solidFill>
              </a:rPr>
              <a:t>Rou </a:t>
            </a:r>
            <a:r>
              <a:rPr lang="en-US" sz="1000" dirty="0" err="1">
                <a:solidFill>
                  <a:schemeClr val="accent1">
                    <a:lumMod val="50000"/>
                  </a:schemeClr>
                </a:solidFill>
              </a:rPr>
              <a:t>Gui</a:t>
            </a:r>
            <a:r>
              <a:rPr lang="en-US" sz="1000" dirty="0">
                <a:solidFill>
                  <a:schemeClr val="accent1">
                    <a:lumMod val="50000"/>
                  </a:schemeClr>
                </a:solidFill>
              </a:rPr>
              <a:t> from Ma </a:t>
            </a:r>
            <a:r>
              <a:rPr lang="en-US" sz="1000" dirty="0" err="1">
                <a:solidFill>
                  <a:schemeClr val="accent1">
                    <a:lumMod val="50000"/>
                  </a:schemeClr>
                </a:solidFill>
              </a:rPr>
              <a:t>Tou</a:t>
            </a:r>
            <a:r>
              <a:rPr lang="en-US" sz="1000" dirty="0">
                <a:solidFill>
                  <a:schemeClr val="accent1">
                    <a:lumMod val="50000"/>
                  </a:schemeClr>
                </a:solidFill>
              </a:rPr>
              <a:t> Yan is on an equal footing with </a:t>
            </a:r>
            <a:r>
              <a:rPr lang="en-US" sz="1000" dirty="0" err="1">
                <a:solidFill>
                  <a:schemeClr val="accent1">
                    <a:lumMod val="50000"/>
                  </a:schemeClr>
                </a:solidFill>
              </a:rPr>
              <a:t>Niu</a:t>
            </a:r>
            <a:r>
              <a:rPr lang="en-US" sz="1000" dirty="0">
                <a:solidFill>
                  <a:schemeClr val="accent1">
                    <a:lumMod val="50000"/>
                  </a:schemeClr>
                </a:solidFill>
              </a:rPr>
              <a:t> Lan </a:t>
            </a:r>
            <a:r>
              <a:rPr lang="en-US" sz="1000" dirty="0" err="1">
                <a:solidFill>
                  <a:schemeClr val="accent1">
                    <a:lumMod val="50000"/>
                  </a:schemeClr>
                </a:solidFill>
              </a:rPr>
              <a:t>Keng’s</a:t>
            </a:r>
            <a:r>
              <a:rPr lang="en-US" sz="1000" dirty="0">
                <a:solidFill>
                  <a:schemeClr val="accent1">
                    <a:lumMod val="50000"/>
                  </a:schemeClr>
                </a:solidFill>
              </a:rPr>
              <a:t> </a:t>
            </a:r>
          </a:p>
          <a:p>
            <a:pPr marL="1085850" lvl="2" indent="-171450">
              <a:buFont typeface="Arial" panose="020B0604020202020204" pitchFamily="34" charset="0"/>
              <a:buChar char="•"/>
            </a:pPr>
            <a:r>
              <a:rPr lang="en-US" sz="1050" dirty="0">
                <a:solidFill>
                  <a:schemeClr val="accent1">
                    <a:lumMod val="50000"/>
                  </a:schemeClr>
                </a:solidFill>
              </a:rPr>
              <a:t>Bi Shi Yan (</a:t>
            </a:r>
            <a:r>
              <a:rPr lang="zh-CN" altLang="en-US" sz="1050" dirty="0">
                <a:solidFill>
                  <a:schemeClr val="accent1">
                    <a:lumMod val="50000"/>
                  </a:schemeClr>
                </a:solidFill>
              </a:rPr>
              <a:t>碧石岩</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err="1">
                <a:solidFill>
                  <a:schemeClr val="accent1">
                    <a:lumMod val="50000"/>
                  </a:schemeClr>
                </a:solidFill>
              </a:rPr>
              <a:t>Fo</a:t>
            </a:r>
            <a:r>
              <a:rPr lang="en-US" sz="1050" dirty="0">
                <a:solidFill>
                  <a:schemeClr val="accent1">
                    <a:lumMod val="50000"/>
                  </a:schemeClr>
                </a:solidFill>
              </a:rPr>
              <a:t> Guo Yan (</a:t>
            </a:r>
            <a:r>
              <a:rPr lang="zh-CN" altLang="en-US" sz="1050" dirty="0">
                <a:solidFill>
                  <a:schemeClr val="accent1">
                    <a:lumMod val="50000"/>
                  </a:schemeClr>
                </a:solidFill>
              </a:rPr>
              <a:t>佛国岩</a:t>
            </a:r>
            <a:r>
              <a:rPr lang="en-US" altLang="zh-CN" sz="1050" dirty="0">
                <a:solidFill>
                  <a:schemeClr val="accent1">
                    <a:lumMod val="50000"/>
                  </a:schemeClr>
                </a:solidFill>
              </a:rPr>
              <a:t>)</a:t>
            </a:r>
          </a:p>
          <a:p>
            <a:pPr marL="171450" indent="-171450">
              <a:buFont typeface="Arial" panose="020B0604020202020204" pitchFamily="34" charset="0"/>
              <a:buChar char="•"/>
            </a:pPr>
            <a:r>
              <a:rPr lang="en-US" sz="1050" b="1" dirty="0">
                <a:solidFill>
                  <a:schemeClr val="accent1">
                    <a:lumMod val="50000"/>
                  </a:schemeClr>
                </a:solidFill>
              </a:rPr>
              <a:t>Dong (</a:t>
            </a:r>
            <a:r>
              <a:rPr lang="zh-CN" altLang="en-US" sz="1050" b="1" dirty="0">
                <a:solidFill>
                  <a:schemeClr val="accent1">
                    <a:lumMod val="50000"/>
                  </a:schemeClr>
                </a:solidFill>
              </a:rPr>
              <a:t>洞</a:t>
            </a:r>
            <a:r>
              <a:rPr lang="en-US" altLang="zh-CN" sz="1050" b="1" dirty="0">
                <a:solidFill>
                  <a:schemeClr val="accent1">
                    <a:lumMod val="50000"/>
                  </a:schemeClr>
                </a:solidFill>
              </a:rPr>
              <a:t>)</a:t>
            </a:r>
          </a:p>
          <a:p>
            <a:pPr marL="628650" lvl="1" indent="-171450">
              <a:buFont typeface="Arial" panose="020B0604020202020204" pitchFamily="34" charset="0"/>
              <a:buChar char="•"/>
            </a:pPr>
            <a:r>
              <a:rPr lang="en-US" sz="1050" dirty="0">
                <a:solidFill>
                  <a:schemeClr val="accent1">
                    <a:lumMod val="50000"/>
                  </a:schemeClr>
                </a:solidFill>
              </a:rPr>
              <a:t>Dong means caves.</a:t>
            </a:r>
          </a:p>
          <a:p>
            <a:pPr marL="628650" lvl="1" indent="-171450">
              <a:buFont typeface="Arial" panose="020B0604020202020204" pitchFamily="34" charset="0"/>
              <a:buChar char="•"/>
            </a:pPr>
            <a:r>
              <a:rPr lang="en-US" sz="1050" dirty="0">
                <a:solidFill>
                  <a:schemeClr val="accent1">
                    <a:lumMod val="50000"/>
                  </a:schemeClr>
                </a:solidFill>
              </a:rPr>
              <a:t>Caves have their own small climates </a:t>
            </a:r>
          </a:p>
          <a:p>
            <a:pPr marL="628650" lvl="1" indent="-171450">
              <a:buFont typeface="Arial" panose="020B0604020202020204" pitchFamily="34" charset="0"/>
              <a:buChar char="•"/>
            </a:pPr>
            <a:r>
              <a:rPr lang="en-US" sz="1050" dirty="0">
                <a:solidFill>
                  <a:schemeClr val="accent1">
                    <a:lumMod val="50000"/>
                  </a:schemeClr>
                </a:solidFill>
              </a:rPr>
              <a:t>Caves can maintain a relatively constant temperature. </a:t>
            </a:r>
          </a:p>
          <a:p>
            <a:pPr marL="628650" lvl="1" indent="-171450">
              <a:buFont typeface="Arial" panose="020B0604020202020204" pitchFamily="34" charset="0"/>
              <a:buChar char="•"/>
            </a:pPr>
            <a:r>
              <a:rPr lang="en-US" sz="1050" dirty="0">
                <a:solidFill>
                  <a:schemeClr val="accent1">
                    <a:lumMod val="50000"/>
                  </a:schemeClr>
                </a:solidFill>
              </a:rPr>
              <a:t>Plants growing in caves enjoy a shady and cool environment.</a:t>
            </a:r>
          </a:p>
          <a:p>
            <a:pPr marL="628650" lvl="1" indent="-171450">
              <a:buFont typeface="Arial" panose="020B0604020202020204" pitchFamily="34" charset="0"/>
              <a:buChar char="•"/>
            </a:pPr>
            <a:r>
              <a:rPr lang="en-US" sz="1050" dirty="0">
                <a:solidFill>
                  <a:schemeClr val="accent1">
                    <a:lumMod val="50000"/>
                  </a:schemeClr>
                </a:solidFill>
              </a:rPr>
              <a:t>Famous Dong</a:t>
            </a:r>
          </a:p>
          <a:p>
            <a:pPr marL="1085850" lvl="2" indent="-171450">
              <a:buFont typeface="Arial" panose="020B0604020202020204" pitchFamily="34" charset="0"/>
              <a:buChar char="•"/>
            </a:pPr>
            <a:r>
              <a:rPr lang="en-US" sz="1050" dirty="0" err="1">
                <a:solidFill>
                  <a:schemeClr val="accent1">
                    <a:lumMod val="50000"/>
                  </a:schemeClr>
                </a:solidFill>
              </a:rPr>
              <a:t>Gui</a:t>
            </a:r>
            <a:r>
              <a:rPr lang="en-US" sz="1050" dirty="0">
                <a:solidFill>
                  <a:schemeClr val="accent1">
                    <a:lumMod val="50000"/>
                  </a:schemeClr>
                </a:solidFill>
              </a:rPr>
              <a:t> Dong (ghost cave/</a:t>
            </a:r>
            <a:r>
              <a:rPr lang="zh-CN" altLang="en-US" sz="1050" dirty="0">
                <a:solidFill>
                  <a:schemeClr val="accent1">
                    <a:lumMod val="50000"/>
                  </a:schemeClr>
                </a:solidFill>
              </a:rPr>
              <a:t>鬼洞</a:t>
            </a:r>
            <a:r>
              <a:rPr lang="en-US" altLang="zh-CN" sz="1050" dirty="0">
                <a:solidFill>
                  <a:schemeClr val="accent1">
                    <a:lumMod val="50000"/>
                  </a:schemeClr>
                </a:solidFill>
              </a:rPr>
              <a:t>)</a:t>
            </a:r>
          </a:p>
          <a:p>
            <a:pPr marL="1543050" lvl="3" indent="-171450">
              <a:buFont typeface="Arial" panose="020B0604020202020204" pitchFamily="34" charset="0"/>
              <a:buChar char="•"/>
            </a:pPr>
            <a:r>
              <a:rPr lang="en-US" sz="1000" dirty="0" err="1">
                <a:solidFill>
                  <a:schemeClr val="accent1">
                    <a:lumMod val="50000"/>
                  </a:schemeClr>
                </a:solidFill>
              </a:rPr>
              <a:t>Gui</a:t>
            </a:r>
            <a:r>
              <a:rPr lang="en-US" sz="1000" dirty="0">
                <a:solidFill>
                  <a:schemeClr val="accent1">
                    <a:lumMod val="50000"/>
                  </a:schemeClr>
                </a:solidFill>
              </a:rPr>
              <a:t> Dong (ghost cave) produces one of the best Iron Luo-Han. </a:t>
            </a:r>
            <a:r>
              <a:rPr lang="en-US" sz="1000" dirty="0" err="1">
                <a:solidFill>
                  <a:schemeClr val="accent1">
                    <a:lumMod val="50000"/>
                  </a:schemeClr>
                </a:solidFill>
              </a:rPr>
              <a:t>Gui</a:t>
            </a:r>
            <a:r>
              <a:rPr lang="en-US" sz="1000" dirty="0">
                <a:solidFill>
                  <a:schemeClr val="accent1">
                    <a:lumMod val="50000"/>
                  </a:schemeClr>
                </a:solidFill>
              </a:rPr>
              <a:t> Dong’s small production makes its Iron Luo-Han a rare find.</a:t>
            </a:r>
          </a:p>
          <a:p>
            <a:pPr marL="1085850" lvl="2" indent="-171450">
              <a:buFont typeface="Arial" panose="020B0604020202020204" pitchFamily="34" charset="0"/>
              <a:buChar char="•"/>
            </a:pPr>
            <a:r>
              <a:rPr lang="en-US" sz="1050" dirty="0">
                <a:solidFill>
                  <a:schemeClr val="accent1">
                    <a:lumMod val="50000"/>
                  </a:schemeClr>
                </a:solidFill>
              </a:rPr>
              <a:t>Shui Lian Dong (</a:t>
            </a:r>
            <a:r>
              <a:rPr lang="zh-CN" altLang="en-US" sz="1050" dirty="0">
                <a:solidFill>
                  <a:schemeClr val="accent1">
                    <a:lumMod val="50000"/>
                  </a:schemeClr>
                </a:solidFill>
              </a:rPr>
              <a:t>水帘洞</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Man </a:t>
            </a:r>
            <a:r>
              <a:rPr lang="en-US" sz="1050" dirty="0" err="1">
                <a:solidFill>
                  <a:schemeClr val="accent1">
                    <a:lumMod val="50000"/>
                  </a:schemeClr>
                </a:solidFill>
              </a:rPr>
              <a:t>Tuo</a:t>
            </a:r>
            <a:r>
              <a:rPr lang="en-US" sz="1050" dirty="0">
                <a:solidFill>
                  <a:schemeClr val="accent1">
                    <a:lumMod val="50000"/>
                  </a:schemeClr>
                </a:solidFill>
              </a:rPr>
              <a:t> Dong (</a:t>
            </a:r>
            <a:r>
              <a:rPr lang="zh-CN" altLang="en-US" sz="1050" dirty="0">
                <a:solidFill>
                  <a:schemeClr val="accent1">
                    <a:lumMod val="50000"/>
                  </a:schemeClr>
                </a:solidFill>
              </a:rPr>
              <a:t>曼陀洞</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Yu Hua Dong (</a:t>
            </a:r>
            <a:r>
              <a:rPr lang="zh-CN" altLang="en-US" sz="1050" dirty="0">
                <a:solidFill>
                  <a:schemeClr val="accent1">
                    <a:lumMod val="50000"/>
                  </a:schemeClr>
                </a:solidFill>
              </a:rPr>
              <a:t>玉华洞</a:t>
            </a:r>
            <a:r>
              <a:rPr lang="en-US" altLang="zh-CN" sz="1050" dirty="0">
                <a:solidFill>
                  <a:schemeClr val="accent1">
                    <a:lumMod val="50000"/>
                  </a:schemeClr>
                </a:solidFill>
              </a:rPr>
              <a:t>)</a:t>
            </a:r>
          </a:p>
          <a:p>
            <a:pPr marL="171450" indent="-171450">
              <a:buFont typeface="Arial" panose="020B0604020202020204" pitchFamily="34" charset="0"/>
              <a:buChar char="•"/>
            </a:pPr>
            <a:r>
              <a:rPr lang="en-US" sz="1050" b="1" dirty="0">
                <a:solidFill>
                  <a:schemeClr val="accent1">
                    <a:lumMod val="50000"/>
                  </a:schemeClr>
                </a:solidFill>
              </a:rPr>
              <a:t>Feng (</a:t>
            </a:r>
            <a:r>
              <a:rPr lang="zh-CN" altLang="en-US" sz="1050" b="1" dirty="0">
                <a:solidFill>
                  <a:schemeClr val="accent1">
                    <a:lumMod val="50000"/>
                  </a:schemeClr>
                </a:solidFill>
              </a:rPr>
              <a:t>峰</a:t>
            </a:r>
            <a:r>
              <a:rPr lang="en-US" altLang="zh-CN" sz="1050" b="1" dirty="0">
                <a:solidFill>
                  <a:schemeClr val="accent1">
                    <a:lumMod val="50000"/>
                  </a:schemeClr>
                </a:solidFill>
              </a:rPr>
              <a:t>)</a:t>
            </a:r>
          </a:p>
          <a:p>
            <a:pPr marL="628650" lvl="1" indent="-171450">
              <a:buFont typeface="Arial" panose="020B0604020202020204" pitchFamily="34" charset="0"/>
              <a:buChar char="•"/>
            </a:pPr>
            <a:r>
              <a:rPr lang="en-US" sz="1050" dirty="0">
                <a:solidFill>
                  <a:schemeClr val="accent1">
                    <a:lumMod val="50000"/>
                  </a:schemeClr>
                </a:solidFill>
              </a:rPr>
              <a:t>Feng means mountain peak </a:t>
            </a:r>
          </a:p>
          <a:p>
            <a:pPr marL="628650" lvl="1" indent="-171450">
              <a:buFont typeface="Arial" panose="020B0604020202020204" pitchFamily="34" charset="0"/>
              <a:buChar char="•"/>
            </a:pPr>
            <a:r>
              <a:rPr lang="en-US" sz="1050" dirty="0">
                <a:solidFill>
                  <a:schemeClr val="accent1">
                    <a:lumMod val="50000"/>
                  </a:schemeClr>
                </a:solidFill>
              </a:rPr>
              <a:t>Depending on where exactly tea plants grow, teas from a “Feng” taste differently. </a:t>
            </a:r>
          </a:p>
          <a:p>
            <a:pPr marL="1085850" lvl="2" indent="-171450">
              <a:buFont typeface="Arial" panose="020B0604020202020204" pitchFamily="34" charset="0"/>
              <a:buChar char="•"/>
            </a:pPr>
            <a:r>
              <a:rPr lang="en-US" sz="1050" dirty="0">
                <a:solidFill>
                  <a:schemeClr val="accent1">
                    <a:lumMod val="50000"/>
                  </a:schemeClr>
                </a:solidFill>
              </a:rPr>
              <a:t>Tea plants from the top of the hill will stronger aroma but a thinner tea soup</a:t>
            </a:r>
          </a:p>
          <a:p>
            <a:pPr marL="1085850" lvl="2" indent="-171450">
              <a:buFont typeface="Arial" panose="020B0604020202020204" pitchFamily="34" charset="0"/>
              <a:buChar char="•"/>
            </a:pPr>
            <a:r>
              <a:rPr lang="en-US" sz="1050" dirty="0">
                <a:solidFill>
                  <a:schemeClr val="accent1">
                    <a:lumMod val="50000"/>
                  </a:schemeClr>
                </a:solidFill>
              </a:rPr>
              <a:t>Tea plants from the mountainsides will have a balanced aroma and taste</a:t>
            </a:r>
          </a:p>
          <a:p>
            <a:pPr marL="1085850" lvl="2" indent="-171450">
              <a:buFont typeface="Arial" panose="020B0604020202020204" pitchFamily="34" charset="0"/>
              <a:buChar char="•"/>
            </a:pPr>
            <a:r>
              <a:rPr lang="en-US" sz="1050" dirty="0">
                <a:solidFill>
                  <a:schemeClr val="accent1">
                    <a:lumMod val="50000"/>
                  </a:schemeClr>
                </a:solidFill>
              </a:rPr>
              <a:t>Tea plants from the foot of the hill will be thicker but smell more delicate.</a:t>
            </a:r>
          </a:p>
          <a:p>
            <a:pPr marL="628650" lvl="1" indent="-171450">
              <a:buFont typeface="Arial" panose="020B0604020202020204" pitchFamily="34" charset="0"/>
              <a:buChar char="•"/>
            </a:pPr>
            <a:r>
              <a:rPr lang="en-US" sz="1050" dirty="0">
                <a:solidFill>
                  <a:schemeClr val="accent1">
                    <a:lumMod val="50000"/>
                  </a:schemeClr>
                </a:solidFill>
              </a:rPr>
              <a:t>Famous Feng</a:t>
            </a:r>
          </a:p>
          <a:p>
            <a:pPr marL="1085850" lvl="2" indent="-171450">
              <a:buFont typeface="Arial" panose="020B0604020202020204" pitchFamily="34" charset="0"/>
              <a:buChar char="•"/>
            </a:pPr>
            <a:r>
              <a:rPr lang="en-US" sz="1050" dirty="0">
                <a:solidFill>
                  <a:schemeClr val="accent1">
                    <a:lumMod val="50000"/>
                  </a:schemeClr>
                </a:solidFill>
              </a:rPr>
              <a:t>Yu Zhu Feng (</a:t>
            </a:r>
            <a:r>
              <a:rPr lang="zh-CN" altLang="en-US" sz="1050" dirty="0">
                <a:solidFill>
                  <a:schemeClr val="accent1">
                    <a:lumMod val="50000"/>
                  </a:schemeClr>
                </a:solidFill>
              </a:rPr>
              <a:t>玉柱峰</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San Yang Feng (</a:t>
            </a:r>
            <a:r>
              <a:rPr lang="zh-CN" altLang="en-US" sz="1050" dirty="0">
                <a:solidFill>
                  <a:schemeClr val="accent1">
                    <a:lumMod val="50000"/>
                  </a:schemeClr>
                </a:solidFill>
              </a:rPr>
              <a:t>三仰峰</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Lian Hua Feng (</a:t>
            </a:r>
            <a:r>
              <a:rPr lang="zh-CN" altLang="en-US" sz="1050" dirty="0">
                <a:solidFill>
                  <a:schemeClr val="accent1">
                    <a:lumMod val="50000"/>
                  </a:schemeClr>
                </a:solidFill>
              </a:rPr>
              <a:t>莲花峰</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Ma Zhen Feng (</a:t>
            </a:r>
            <a:r>
              <a:rPr lang="zh-CN" altLang="en-US" sz="1050" dirty="0">
                <a:solidFill>
                  <a:schemeClr val="accent1">
                    <a:lumMod val="50000"/>
                  </a:schemeClr>
                </a:solidFill>
              </a:rPr>
              <a:t>马枕峰</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Man Ting Feng (</a:t>
            </a:r>
            <a:r>
              <a:rPr lang="zh-CN" altLang="en-US" sz="1050" dirty="0">
                <a:solidFill>
                  <a:schemeClr val="accent1">
                    <a:lumMod val="50000"/>
                  </a:schemeClr>
                </a:solidFill>
              </a:rPr>
              <a:t>幔亭峰</a:t>
            </a:r>
            <a:r>
              <a:rPr lang="en-US" altLang="zh-CN" sz="1050" dirty="0">
                <a:solidFill>
                  <a:schemeClr val="accent1">
                    <a:lumMod val="50000"/>
                  </a:schemeClr>
                </a:solidFill>
              </a:rPr>
              <a:t>)</a:t>
            </a:r>
            <a:endParaRPr lang="en-US" dirty="0">
              <a:solidFill>
                <a:schemeClr val="accent1">
                  <a:lumMod val="50000"/>
                </a:schemeClr>
              </a:solidFill>
            </a:endParaRPr>
          </a:p>
        </p:txBody>
      </p:sp>
      <p:sp>
        <p:nvSpPr>
          <p:cNvPr id="4" name="TextBox 3">
            <a:extLst>
              <a:ext uri="{FF2B5EF4-FFF2-40B4-BE49-F238E27FC236}">
                <a16:creationId xmlns:a16="http://schemas.microsoft.com/office/drawing/2014/main" id="{655817FA-EBCA-4693-B842-2CF02D4C9F53}"/>
              </a:ext>
            </a:extLst>
          </p:cNvPr>
          <p:cNvSpPr txBox="1"/>
          <p:nvPr/>
        </p:nvSpPr>
        <p:spPr>
          <a:xfrm>
            <a:off x="268548" y="308141"/>
            <a:ext cx="5322126" cy="954107"/>
          </a:xfrm>
          <a:prstGeom prst="rect">
            <a:avLst/>
          </a:prstGeom>
          <a:noFill/>
        </p:spPr>
        <p:txBody>
          <a:bodyPr wrap="square">
            <a:spAutoFit/>
          </a:bodyPr>
          <a:lstStyle/>
          <a:p>
            <a:pPr algn="r"/>
            <a:r>
              <a:rPr lang="en-US" sz="2800" b="1" dirty="0">
                <a:solidFill>
                  <a:schemeClr val="accent1">
                    <a:lumMod val="50000"/>
                  </a:schemeClr>
                </a:solidFill>
              </a:rPr>
              <a:t>Famous </a:t>
            </a:r>
            <a:r>
              <a:rPr lang="en-US" sz="2800" b="1" dirty="0" err="1">
                <a:solidFill>
                  <a:schemeClr val="accent1">
                    <a:lumMod val="50000"/>
                  </a:schemeClr>
                </a:solidFill>
              </a:rPr>
              <a:t>Zhengyan</a:t>
            </a:r>
            <a:r>
              <a:rPr lang="en-US" sz="2800" b="1" dirty="0">
                <a:solidFill>
                  <a:schemeClr val="accent1">
                    <a:lumMod val="50000"/>
                  </a:schemeClr>
                </a:solidFill>
              </a:rPr>
              <a:t> Regions </a:t>
            </a:r>
          </a:p>
          <a:p>
            <a:pPr algn="r"/>
            <a:r>
              <a:rPr lang="en-US" sz="2800" dirty="0">
                <a:solidFill>
                  <a:schemeClr val="accent1">
                    <a:lumMod val="50000"/>
                  </a:schemeClr>
                </a:solidFill>
              </a:rPr>
              <a:t>Y</a:t>
            </a:r>
            <a:r>
              <a:rPr lang="en-US" sz="2800" i="1" dirty="0">
                <a:solidFill>
                  <a:schemeClr val="accent1">
                    <a:lumMod val="50000"/>
                  </a:schemeClr>
                </a:solidFill>
              </a:rPr>
              <a:t>an, Dong, &amp; Feng</a:t>
            </a:r>
          </a:p>
        </p:txBody>
      </p:sp>
      <p:pic>
        <p:nvPicPr>
          <p:cNvPr id="6" name="Picture 5">
            <a:extLst>
              <a:ext uri="{FF2B5EF4-FFF2-40B4-BE49-F238E27FC236}">
                <a16:creationId xmlns:a16="http://schemas.microsoft.com/office/drawing/2014/main" id="{5A78295D-EEB5-4661-9794-CD9F788D38FD}"/>
              </a:ext>
            </a:extLst>
          </p:cNvPr>
          <p:cNvPicPr>
            <a:picLocks noChangeAspect="1"/>
          </p:cNvPicPr>
          <p:nvPr/>
        </p:nvPicPr>
        <p:blipFill>
          <a:blip r:embed="rId3"/>
          <a:stretch>
            <a:fillRect/>
          </a:stretch>
        </p:blipFill>
        <p:spPr>
          <a:xfrm>
            <a:off x="5953125" y="228601"/>
            <a:ext cx="6068211" cy="6412042"/>
          </a:xfrm>
          <a:prstGeom prst="rect">
            <a:avLst/>
          </a:prstGeom>
        </p:spPr>
      </p:pic>
    </p:spTree>
    <p:extLst>
      <p:ext uri="{BB962C8B-B14F-4D97-AF65-F5344CB8AC3E}">
        <p14:creationId xmlns:p14="http://schemas.microsoft.com/office/powerpoint/2010/main" val="27327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B2EE572-5A29-49B2-9C8D-5BD11F1253EA}"/>
              </a:ext>
            </a:extLst>
          </p:cNvPr>
          <p:cNvSpPr>
            <a:spLocks noGrp="1"/>
          </p:cNvSpPr>
          <p:nvPr>
            <p:ph type="sldNum" sz="quarter" idx="12"/>
          </p:nvPr>
        </p:nvSpPr>
        <p:spPr/>
        <p:txBody>
          <a:bodyPr/>
          <a:lstStyle/>
          <a:p>
            <a:pPr lvl="0"/>
            <a:fld id="{5EA792F7-1D9E-4C7E-A103-E8EDFDC2691E}" type="slidenum">
              <a:rPr lang="en-US" noProof="0" smtClean="0"/>
              <a:pPr lvl="0"/>
              <a:t>11</a:t>
            </a:fld>
            <a:endParaRPr lang="en-US" noProof="0" dirty="0"/>
          </a:p>
        </p:txBody>
      </p:sp>
      <p:sp>
        <p:nvSpPr>
          <p:cNvPr id="5" name="TextBox 4">
            <a:extLst>
              <a:ext uri="{FF2B5EF4-FFF2-40B4-BE49-F238E27FC236}">
                <a16:creationId xmlns:a16="http://schemas.microsoft.com/office/drawing/2014/main" id="{EEE7F4B4-01D8-4DAC-BBBF-1D8AB6E90CDE}"/>
              </a:ext>
            </a:extLst>
          </p:cNvPr>
          <p:cNvSpPr txBox="1"/>
          <p:nvPr/>
        </p:nvSpPr>
        <p:spPr>
          <a:xfrm>
            <a:off x="425572" y="1564644"/>
            <a:ext cx="5496388" cy="5055230"/>
          </a:xfrm>
          <a:prstGeom prst="rect">
            <a:avLst/>
          </a:prstGeom>
          <a:noFill/>
        </p:spPr>
        <p:txBody>
          <a:bodyPr wrap="square">
            <a:spAutoFit/>
          </a:bodyPr>
          <a:lstStyle/>
          <a:p>
            <a:pPr marL="171450" indent="-171450">
              <a:buFont typeface="Arial" panose="020B0604020202020204" pitchFamily="34" charset="0"/>
              <a:buChar char="•"/>
            </a:pPr>
            <a:r>
              <a:rPr lang="en-US" sz="1050" b="1" dirty="0">
                <a:solidFill>
                  <a:schemeClr val="accent1">
                    <a:lumMod val="50000"/>
                  </a:schemeClr>
                </a:solidFill>
              </a:rPr>
              <a:t>Wo (</a:t>
            </a:r>
            <a:r>
              <a:rPr lang="zh-CN" altLang="en-US" sz="1050" b="1" dirty="0">
                <a:solidFill>
                  <a:schemeClr val="accent1">
                    <a:lumMod val="50000"/>
                  </a:schemeClr>
                </a:solidFill>
              </a:rPr>
              <a:t>窝</a:t>
            </a:r>
            <a:r>
              <a:rPr lang="en-US" altLang="zh-CN" sz="1050" b="1" dirty="0">
                <a:solidFill>
                  <a:schemeClr val="accent1">
                    <a:lumMod val="50000"/>
                  </a:schemeClr>
                </a:solidFill>
              </a:rPr>
              <a:t>)</a:t>
            </a:r>
          </a:p>
          <a:p>
            <a:pPr marL="628650" lvl="1" indent="-171450">
              <a:buFont typeface="Arial" panose="020B0604020202020204" pitchFamily="34" charset="0"/>
              <a:buChar char="•"/>
            </a:pPr>
            <a:r>
              <a:rPr lang="en-US" sz="1050" dirty="0">
                <a:solidFill>
                  <a:schemeClr val="accent1">
                    <a:lumMod val="50000"/>
                  </a:schemeClr>
                </a:solidFill>
              </a:rPr>
              <a:t>The literal meaning of “Wo” is a nest</a:t>
            </a:r>
          </a:p>
          <a:p>
            <a:pPr marL="628650" lvl="1" indent="-171450">
              <a:buFont typeface="Arial" panose="020B0604020202020204" pitchFamily="34" charset="0"/>
              <a:buChar char="•"/>
            </a:pPr>
            <a:r>
              <a:rPr lang="en-US" sz="1050" dirty="0">
                <a:solidFill>
                  <a:schemeClr val="accent1">
                    <a:lumMod val="50000"/>
                  </a:schemeClr>
                </a:solidFill>
              </a:rPr>
              <a:t>Like a “Keng but surrounded by mountains. </a:t>
            </a:r>
          </a:p>
          <a:p>
            <a:pPr marL="628650" lvl="1" indent="-171450">
              <a:buFont typeface="Arial" panose="020B0604020202020204" pitchFamily="34" charset="0"/>
              <a:buChar char="•"/>
            </a:pPr>
            <a:r>
              <a:rPr lang="en-US" sz="1050" dirty="0">
                <a:solidFill>
                  <a:schemeClr val="accent1">
                    <a:lumMod val="50000"/>
                  </a:schemeClr>
                </a:solidFill>
              </a:rPr>
              <a:t>A “Wo” terrain can greatly protect tea plants from natural disasters such as spring frostbites. </a:t>
            </a:r>
          </a:p>
          <a:p>
            <a:pPr marL="628650" lvl="1" indent="-171450">
              <a:buFont typeface="Arial" panose="020B0604020202020204" pitchFamily="34" charset="0"/>
              <a:buChar char="•"/>
            </a:pPr>
            <a:r>
              <a:rPr lang="en-US" sz="1050" dirty="0">
                <a:solidFill>
                  <a:schemeClr val="accent1">
                    <a:lumMod val="50000"/>
                  </a:schemeClr>
                </a:solidFill>
              </a:rPr>
              <a:t>In extreme weather, tea plants inside a “Wo” are guarded by mountains. </a:t>
            </a:r>
          </a:p>
          <a:p>
            <a:pPr marL="628650" lvl="1" indent="-171450">
              <a:buFont typeface="Arial" panose="020B0604020202020204" pitchFamily="34" charset="0"/>
              <a:buChar char="•"/>
            </a:pPr>
            <a:r>
              <a:rPr lang="en-US" sz="1050" dirty="0">
                <a:solidFill>
                  <a:schemeClr val="accent1">
                    <a:lumMod val="50000"/>
                  </a:schemeClr>
                </a:solidFill>
              </a:rPr>
              <a:t>No hard winds can blow through, and no cold air can infiltrate.</a:t>
            </a:r>
          </a:p>
          <a:p>
            <a:pPr marL="628650" lvl="1" indent="-171450">
              <a:buFont typeface="Arial" panose="020B0604020202020204" pitchFamily="34" charset="0"/>
              <a:buChar char="•"/>
            </a:pPr>
            <a:r>
              <a:rPr lang="en-US" sz="1050" dirty="0">
                <a:solidFill>
                  <a:schemeClr val="accent1">
                    <a:lumMod val="50000"/>
                  </a:schemeClr>
                </a:solidFill>
              </a:rPr>
              <a:t>Because of Wo’s protection, tea plants can freely grow without natural or human interference. </a:t>
            </a:r>
          </a:p>
          <a:p>
            <a:pPr marL="628650" lvl="1" indent="-171450">
              <a:buFont typeface="Arial" panose="020B0604020202020204" pitchFamily="34" charset="0"/>
              <a:buChar char="•"/>
            </a:pPr>
            <a:r>
              <a:rPr lang="en-US" sz="1050" dirty="0">
                <a:solidFill>
                  <a:schemeClr val="accent1">
                    <a:lumMod val="50000"/>
                  </a:schemeClr>
                </a:solidFill>
              </a:rPr>
              <a:t>Famous Wo</a:t>
            </a:r>
          </a:p>
          <a:p>
            <a:pPr marL="1085850" lvl="2" indent="-171450">
              <a:buFont typeface="Arial" panose="020B0604020202020204" pitchFamily="34" charset="0"/>
              <a:buChar char="•"/>
            </a:pPr>
            <a:r>
              <a:rPr lang="en-US" sz="1050" dirty="0">
                <a:solidFill>
                  <a:schemeClr val="accent1">
                    <a:lumMod val="50000"/>
                  </a:schemeClr>
                </a:solidFill>
              </a:rPr>
              <a:t>Yun Wo (</a:t>
            </a:r>
            <a:r>
              <a:rPr lang="zh-CN" altLang="en-US" sz="1050" dirty="0">
                <a:solidFill>
                  <a:schemeClr val="accent1">
                    <a:lumMod val="50000"/>
                  </a:schemeClr>
                </a:solidFill>
              </a:rPr>
              <a:t>云窝</a:t>
            </a:r>
            <a:r>
              <a:rPr lang="en-US" altLang="zh-CN" sz="1050" dirty="0">
                <a:solidFill>
                  <a:schemeClr val="accent1">
                    <a:lumMod val="50000"/>
                  </a:schemeClr>
                </a:solidFill>
              </a:rPr>
              <a:t>)</a:t>
            </a:r>
          </a:p>
          <a:p>
            <a:pPr lvl="2"/>
            <a:endParaRPr lang="en-US" altLang="zh-CN" sz="1050" dirty="0">
              <a:solidFill>
                <a:schemeClr val="accent1">
                  <a:lumMod val="50000"/>
                </a:schemeClr>
              </a:solidFill>
            </a:endParaRPr>
          </a:p>
          <a:p>
            <a:pPr lvl="2"/>
            <a:endParaRPr lang="en-US" altLang="zh-CN" sz="1050" dirty="0">
              <a:solidFill>
                <a:schemeClr val="accent1">
                  <a:lumMod val="50000"/>
                </a:schemeClr>
              </a:solidFill>
            </a:endParaRPr>
          </a:p>
          <a:p>
            <a:pPr lvl="2"/>
            <a:endParaRPr lang="en-US" altLang="zh-CN" sz="1050" dirty="0">
              <a:solidFill>
                <a:schemeClr val="accent1">
                  <a:lumMod val="50000"/>
                </a:schemeClr>
              </a:solidFill>
            </a:endParaRPr>
          </a:p>
          <a:p>
            <a:pPr lvl="2"/>
            <a:r>
              <a:rPr lang="en-US" altLang="zh-CN" sz="1050" dirty="0">
                <a:solidFill>
                  <a:schemeClr val="accent1">
                    <a:lumMod val="50000"/>
                  </a:schemeClr>
                </a:solidFill>
              </a:rPr>
              <a:t>~~~~~~~~~~~~~~~~~~~~~~~~~~~~~~~~~~~~~~~~~~~~~~~~~~~</a:t>
            </a:r>
          </a:p>
          <a:p>
            <a:pPr marL="171450" indent="-171450">
              <a:buFont typeface="Arial" panose="020B0604020202020204" pitchFamily="34" charset="0"/>
              <a:buChar char="•"/>
            </a:pPr>
            <a:endParaRPr lang="en-US" sz="1050" dirty="0">
              <a:solidFill>
                <a:schemeClr val="accent1">
                  <a:lumMod val="50000"/>
                </a:schemeClr>
              </a:solidFill>
            </a:endParaRPr>
          </a:p>
          <a:p>
            <a:pPr marL="171450" indent="-171450">
              <a:buFont typeface="Arial" panose="020B0604020202020204" pitchFamily="34" charset="0"/>
              <a:buChar char="•"/>
            </a:pPr>
            <a:endParaRPr lang="en-US" sz="1050" dirty="0">
              <a:solidFill>
                <a:schemeClr val="accent1">
                  <a:lumMod val="50000"/>
                </a:schemeClr>
              </a:solidFill>
            </a:endParaRPr>
          </a:p>
          <a:p>
            <a:pPr marL="171450" indent="-171450">
              <a:buFont typeface="Arial" panose="020B0604020202020204" pitchFamily="34" charset="0"/>
              <a:buChar char="•"/>
            </a:pPr>
            <a:endParaRPr lang="en-US" sz="1050" dirty="0">
              <a:solidFill>
                <a:schemeClr val="accent1">
                  <a:lumMod val="50000"/>
                </a:schemeClr>
              </a:solidFill>
            </a:endParaRPr>
          </a:p>
          <a:p>
            <a:pPr marL="171450" indent="-171450">
              <a:buFont typeface="Arial" panose="020B0604020202020204" pitchFamily="34" charset="0"/>
              <a:buChar char="•"/>
            </a:pPr>
            <a:r>
              <a:rPr lang="en-US" sz="1050" b="1" dirty="0">
                <a:solidFill>
                  <a:schemeClr val="accent1">
                    <a:lumMod val="50000"/>
                  </a:schemeClr>
                </a:solidFill>
              </a:rPr>
              <a:t>General Characteristics </a:t>
            </a:r>
          </a:p>
          <a:p>
            <a:pPr marL="628650" lvl="1" indent="-171450">
              <a:buFont typeface="Arial" panose="020B0604020202020204" pitchFamily="34" charset="0"/>
              <a:buChar char="•"/>
            </a:pPr>
            <a:r>
              <a:rPr lang="en-US" sz="1050" dirty="0">
                <a:solidFill>
                  <a:schemeClr val="accent1">
                    <a:lumMod val="50000"/>
                  </a:schemeClr>
                </a:solidFill>
              </a:rPr>
              <a:t>Thicker Tea Soup </a:t>
            </a:r>
          </a:p>
          <a:p>
            <a:pPr marL="1085850" lvl="2" indent="-171450">
              <a:buFont typeface="Arial" panose="020B0604020202020204" pitchFamily="34" charset="0"/>
              <a:buChar char="•"/>
            </a:pPr>
            <a:r>
              <a:rPr lang="en-US" sz="1050" dirty="0">
                <a:solidFill>
                  <a:schemeClr val="accent1">
                    <a:lumMod val="50000"/>
                  </a:schemeClr>
                </a:solidFill>
              </a:rPr>
              <a:t>Keng</a:t>
            </a:r>
            <a:endParaRPr lang="en-US" altLang="zh-CN" sz="1050" dirty="0">
              <a:solidFill>
                <a:schemeClr val="accent1">
                  <a:lumMod val="50000"/>
                </a:schemeClr>
              </a:solidFill>
            </a:endParaRPr>
          </a:p>
          <a:p>
            <a:pPr marL="1085850" lvl="2" indent="-171450">
              <a:buFont typeface="Arial" panose="020B0604020202020204" pitchFamily="34" charset="0"/>
              <a:buChar char="•"/>
            </a:pPr>
            <a:r>
              <a:rPr lang="en-US" sz="1050" dirty="0">
                <a:solidFill>
                  <a:schemeClr val="accent1">
                    <a:lumMod val="50000"/>
                  </a:schemeClr>
                </a:solidFill>
              </a:rPr>
              <a:t>Jian</a:t>
            </a:r>
            <a:endParaRPr lang="en-US" altLang="zh-CN" sz="1050" dirty="0">
              <a:solidFill>
                <a:schemeClr val="accent1">
                  <a:lumMod val="50000"/>
                </a:schemeClr>
              </a:solidFill>
            </a:endParaRPr>
          </a:p>
          <a:p>
            <a:pPr marL="1085850" lvl="2" indent="-171450">
              <a:buFont typeface="Arial" panose="020B0604020202020204" pitchFamily="34" charset="0"/>
              <a:buChar char="•"/>
            </a:pPr>
            <a:r>
              <a:rPr lang="en-US" sz="1050" dirty="0" err="1">
                <a:solidFill>
                  <a:schemeClr val="accent1">
                    <a:lumMod val="50000"/>
                  </a:schemeClr>
                </a:solidFill>
              </a:rPr>
              <a:t>Ke</a:t>
            </a:r>
            <a:endParaRPr lang="en-US" altLang="zh-CN" sz="1050" dirty="0">
              <a:solidFill>
                <a:schemeClr val="accent1">
                  <a:lumMod val="50000"/>
                </a:schemeClr>
              </a:solidFill>
            </a:endParaRPr>
          </a:p>
          <a:p>
            <a:pPr marL="1085850" lvl="2" indent="-171450">
              <a:buFont typeface="Arial" panose="020B0604020202020204" pitchFamily="34" charset="0"/>
              <a:buChar char="•"/>
            </a:pPr>
            <a:r>
              <a:rPr lang="en-US" sz="1050" dirty="0">
                <a:solidFill>
                  <a:schemeClr val="accent1">
                    <a:lumMod val="50000"/>
                  </a:schemeClr>
                </a:solidFill>
              </a:rPr>
              <a:t>Wo</a:t>
            </a:r>
            <a:endParaRPr lang="en-US" altLang="zh-CN" sz="1050" dirty="0">
              <a:solidFill>
                <a:schemeClr val="accent1">
                  <a:lumMod val="50000"/>
                </a:schemeClr>
              </a:solidFill>
            </a:endParaRPr>
          </a:p>
          <a:p>
            <a:pPr marL="1085850" lvl="2" indent="-171450">
              <a:buFont typeface="Arial" panose="020B0604020202020204" pitchFamily="34" charset="0"/>
              <a:buChar char="•"/>
            </a:pPr>
            <a:r>
              <a:rPr lang="en-US" sz="1050" dirty="0">
                <a:solidFill>
                  <a:schemeClr val="accent1">
                    <a:lumMod val="50000"/>
                  </a:schemeClr>
                </a:solidFill>
              </a:rPr>
              <a:t>Dong</a:t>
            </a:r>
          </a:p>
          <a:p>
            <a:pPr marL="628650" lvl="1" indent="-171450">
              <a:buFont typeface="Arial" panose="020B0604020202020204" pitchFamily="34" charset="0"/>
              <a:buChar char="•"/>
            </a:pPr>
            <a:r>
              <a:rPr lang="en-US" sz="1050" dirty="0">
                <a:solidFill>
                  <a:schemeClr val="accent1">
                    <a:lumMod val="50000"/>
                  </a:schemeClr>
                </a:solidFill>
              </a:rPr>
              <a:t>Stronger, More Complex Aromas</a:t>
            </a:r>
          </a:p>
          <a:p>
            <a:pPr marL="1085850" lvl="2" indent="-171450">
              <a:buFont typeface="Arial" panose="020B0604020202020204" pitchFamily="34" charset="0"/>
              <a:buChar char="•"/>
            </a:pPr>
            <a:r>
              <a:rPr lang="en-US" sz="1050" dirty="0">
                <a:solidFill>
                  <a:schemeClr val="accent1">
                    <a:lumMod val="50000"/>
                  </a:schemeClr>
                </a:solidFill>
              </a:rPr>
              <a:t>Feng</a:t>
            </a:r>
          </a:p>
          <a:p>
            <a:pPr marL="1085850" lvl="2" indent="-171450">
              <a:buFont typeface="Arial" panose="020B0604020202020204" pitchFamily="34" charset="0"/>
              <a:buChar char="•"/>
            </a:pPr>
            <a:r>
              <a:rPr lang="en-US" sz="1050" dirty="0">
                <a:solidFill>
                  <a:schemeClr val="accent1">
                    <a:lumMod val="50000"/>
                  </a:schemeClr>
                </a:solidFill>
              </a:rPr>
              <a:t>Yan</a:t>
            </a:r>
          </a:p>
          <a:p>
            <a:endParaRPr lang="en-US" dirty="0"/>
          </a:p>
        </p:txBody>
      </p:sp>
      <p:sp>
        <p:nvSpPr>
          <p:cNvPr id="4" name="TextBox 3">
            <a:extLst>
              <a:ext uri="{FF2B5EF4-FFF2-40B4-BE49-F238E27FC236}">
                <a16:creationId xmlns:a16="http://schemas.microsoft.com/office/drawing/2014/main" id="{DADA1C2F-25D7-480E-BE14-CF458F99DD4E}"/>
              </a:ext>
            </a:extLst>
          </p:cNvPr>
          <p:cNvSpPr txBox="1"/>
          <p:nvPr/>
        </p:nvSpPr>
        <p:spPr>
          <a:xfrm>
            <a:off x="932155" y="322633"/>
            <a:ext cx="4483223" cy="954107"/>
          </a:xfrm>
          <a:prstGeom prst="rect">
            <a:avLst/>
          </a:prstGeom>
          <a:noFill/>
        </p:spPr>
        <p:txBody>
          <a:bodyPr wrap="square">
            <a:spAutoFit/>
          </a:bodyPr>
          <a:lstStyle/>
          <a:p>
            <a:pPr algn="r"/>
            <a:r>
              <a:rPr lang="en-US" sz="2800" b="1" dirty="0">
                <a:solidFill>
                  <a:schemeClr val="accent1">
                    <a:lumMod val="50000"/>
                  </a:schemeClr>
                </a:solidFill>
              </a:rPr>
              <a:t>Famous </a:t>
            </a:r>
            <a:r>
              <a:rPr lang="en-US" sz="2800" b="1" dirty="0" err="1">
                <a:solidFill>
                  <a:schemeClr val="accent1">
                    <a:lumMod val="50000"/>
                  </a:schemeClr>
                </a:solidFill>
              </a:rPr>
              <a:t>Zhengyan</a:t>
            </a:r>
            <a:r>
              <a:rPr lang="en-US" sz="2800" b="1" dirty="0">
                <a:solidFill>
                  <a:schemeClr val="accent1">
                    <a:lumMod val="50000"/>
                  </a:schemeClr>
                </a:solidFill>
              </a:rPr>
              <a:t> Regions </a:t>
            </a:r>
          </a:p>
          <a:p>
            <a:pPr algn="r"/>
            <a:r>
              <a:rPr lang="en-US" sz="2800" dirty="0">
                <a:solidFill>
                  <a:schemeClr val="accent1">
                    <a:lumMod val="50000"/>
                  </a:schemeClr>
                </a:solidFill>
              </a:rPr>
              <a:t>Wo</a:t>
            </a:r>
          </a:p>
        </p:txBody>
      </p:sp>
      <p:pic>
        <p:nvPicPr>
          <p:cNvPr id="3" name="Picture 2" descr="A picture containing text, tree, outdoor, nature&#10;&#10;Description automatically generated">
            <a:extLst>
              <a:ext uri="{FF2B5EF4-FFF2-40B4-BE49-F238E27FC236}">
                <a16:creationId xmlns:a16="http://schemas.microsoft.com/office/drawing/2014/main" id="{5B46933C-3C80-4C67-A971-18EEBCFD710C}"/>
              </a:ext>
            </a:extLst>
          </p:cNvPr>
          <p:cNvPicPr>
            <a:picLocks noChangeAspect="1"/>
          </p:cNvPicPr>
          <p:nvPr/>
        </p:nvPicPr>
        <p:blipFill rotWithShape="1">
          <a:blip r:embed="rId3"/>
          <a:srcRect b="11357"/>
          <a:stretch/>
        </p:blipFill>
        <p:spPr>
          <a:xfrm>
            <a:off x="5934075" y="246171"/>
            <a:ext cx="6019800" cy="6373703"/>
          </a:xfrm>
          <a:prstGeom prst="rect">
            <a:avLst/>
          </a:prstGeom>
        </p:spPr>
      </p:pic>
    </p:spTree>
    <p:extLst>
      <p:ext uri="{BB962C8B-B14F-4D97-AF65-F5344CB8AC3E}">
        <p14:creationId xmlns:p14="http://schemas.microsoft.com/office/powerpoint/2010/main" val="27451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B2EE572-5A29-49B2-9C8D-5BD11F1253EA}"/>
              </a:ext>
            </a:extLst>
          </p:cNvPr>
          <p:cNvSpPr>
            <a:spLocks noGrp="1"/>
          </p:cNvSpPr>
          <p:nvPr>
            <p:ph type="sldNum" sz="quarter" idx="12"/>
          </p:nvPr>
        </p:nvSpPr>
        <p:spPr/>
        <p:txBody>
          <a:bodyPr/>
          <a:lstStyle/>
          <a:p>
            <a:pPr lvl="0"/>
            <a:fld id="{5EA792F7-1D9E-4C7E-A103-E8EDFDC2691E}" type="slidenum">
              <a:rPr lang="en-US" noProof="0" smtClean="0"/>
              <a:pPr lvl="0"/>
              <a:t>12</a:t>
            </a:fld>
            <a:endParaRPr lang="en-US" noProof="0" dirty="0"/>
          </a:p>
        </p:txBody>
      </p:sp>
      <p:sp>
        <p:nvSpPr>
          <p:cNvPr id="11" name="TextBox 10">
            <a:extLst>
              <a:ext uri="{FF2B5EF4-FFF2-40B4-BE49-F238E27FC236}">
                <a16:creationId xmlns:a16="http://schemas.microsoft.com/office/drawing/2014/main" id="{8C5026CF-7993-43AA-BBFF-A37785DD6005}"/>
              </a:ext>
            </a:extLst>
          </p:cNvPr>
          <p:cNvSpPr txBox="1"/>
          <p:nvPr/>
        </p:nvSpPr>
        <p:spPr>
          <a:xfrm>
            <a:off x="323849" y="1027609"/>
            <a:ext cx="5267325" cy="5262979"/>
          </a:xfrm>
          <a:prstGeom prst="rect">
            <a:avLst/>
          </a:prstGeom>
          <a:noFill/>
        </p:spPr>
        <p:txBody>
          <a:bodyPr wrap="square">
            <a:spAutoFit/>
          </a:bodyPr>
          <a:lstStyle/>
          <a:p>
            <a:r>
              <a:rPr lang="en-US" sz="3200" b="1" dirty="0">
                <a:solidFill>
                  <a:schemeClr val="accent1">
                    <a:lumMod val="50000"/>
                  </a:schemeClr>
                </a:solidFill>
              </a:rPr>
              <a:t>Banyan, Zhou Cha, Wai Shan</a:t>
            </a:r>
          </a:p>
          <a:p>
            <a:pPr marL="285750" indent="-285750">
              <a:buFont typeface="Arial" panose="020B0604020202020204" pitchFamily="34" charset="0"/>
              <a:buChar char="•"/>
            </a:pPr>
            <a:endParaRPr lang="en-US" sz="1400" dirty="0">
              <a:solidFill>
                <a:schemeClr val="accent1">
                  <a:lumMod val="50000"/>
                </a:schemeClr>
              </a:solidFill>
            </a:endParaRPr>
          </a:p>
          <a:p>
            <a:pPr marL="285750" indent="-285750">
              <a:buFont typeface="Arial" panose="020B0604020202020204" pitchFamily="34" charset="0"/>
              <a:buChar char="•"/>
            </a:pPr>
            <a:endParaRPr lang="en-US" sz="1400" dirty="0">
              <a:solidFill>
                <a:schemeClr val="accent1">
                  <a:lumMod val="50000"/>
                </a:schemeClr>
              </a:solidFill>
            </a:endParaRPr>
          </a:p>
          <a:p>
            <a:pPr marL="285750" indent="-285750">
              <a:buFont typeface="Arial" panose="020B0604020202020204" pitchFamily="34" charset="0"/>
              <a:buChar char="•"/>
            </a:pPr>
            <a:r>
              <a:rPr lang="en-US" sz="1200" dirty="0">
                <a:solidFill>
                  <a:schemeClr val="accent1">
                    <a:lumMod val="50000"/>
                  </a:schemeClr>
                </a:solidFill>
              </a:rPr>
              <a:t>‘Ban Yan’ (‘half-rock’). </a:t>
            </a:r>
          </a:p>
          <a:p>
            <a:pPr marL="742950" lvl="1" indent="-285750">
              <a:buFont typeface="Arial" panose="020B0604020202020204" pitchFamily="34" charset="0"/>
              <a:buChar char="•"/>
            </a:pPr>
            <a:r>
              <a:rPr lang="en-US" sz="1200" dirty="0">
                <a:solidFill>
                  <a:schemeClr val="accent1">
                    <a:lumMod val="50000"/>
                  </a:schemeClr>
                </a:solidFill>
              </a:rPr>
              <a:t>The area adjacent to the </a:t>
            </a:r>
            <a:r>
              <a:rPr lang="en-US" sz="1200" dirty="0" err="1">
                <a:solidFill>
                  <a:schemeClr val="accent1">
                    <a:lumMod val="50000"/>
                  </a:schemeClr>
                </a:solidFill>
              </a:rPr>
              <a:t>Zhengshan</a:t>
            </a:r>
            <a:r>
              <a:rPr lang="en-US" sz="1200" dirty="0">
                <a:solidFill>
                  <a:schemeClr val="accent1">
                    <a:lumMod val="50000"/>
                  </a:schemeClr>
                </a:solidFill>
              </a:rPr>
              <a:t> zone </a:t>
            </a:r>
          </a:p>
          <a:p>
            <a:pPr marL="742950" lvl="1" indent="-285750">
              <a:buFont typeface="Arial" panose="020B0604020202020204" pitchFamily="34" charset="0"/>
              <a:buChar char="•"/>
            </a:pPr>
            <a:r>
              <a:rPr lang="en-US" sz="1200" dirty="0">
                <a:solidFill>
                  <a:schemeClr val="accent1">
                    <a:lumMod val="50000"/>
                  </a:schemeClr>
                </a:solidFill>
              </a:rPr>
              <a:t>In parts of the Banyan area, geological, soil and climate conditions are nearly identical with those in the </a:t>
            </a:r>
            <a:r>
              <a:rPr lang="en-US" sz="1200" dirty="0" err="1">
                <a:solidFill>
                  <a:schemeClr val="accent1">
                    <a:lumMod val="50000"/>
                  </a:schemeClr>
                </a:solidFill>
              </a:rPr>
              <a:t>Zhengshan</a:t>
            </a:r>
            <a:r>
              <a:rPr lang="en-US" sz="1200" dirty="0">
                <a:solidFill>
                  <a:schemeClr val="accent1">
                    <a:lumMod val="50000"/>
                  </a:schemeClr>
                </a:solidFill>
              </a:rPr>
              <a:t> area. </a:t>
            </a:r>
          </a:p>
          <a:p>
            <a:pPr marL="742950" lvl="1" indent="-285750">
              <a:buFont typeface="Arial" panose="020B0604020202020204" pitchFamily="34" charset="0"/>
              <a:buChar char="•"/>
            </a:pPr>
            <a:r>
              <a:rPr lang="en-US" sz="1200" dirty="0">
                <a:solidFill>
                  <a:schemeClr val="accent1">
                    <a:lumMod val="50000"/>
                  </a:schemeClr>
                </a:solidFill>
              </a:rPr>
              <a:t>These terrains are home of some traditional tea plantations, whose rock teas can be put on one level with those from </a:t>
            </a:r>
            <a:r>
              <a:rPr lang="en-US" sz="1200" dirty="0" err="1">
                <a:solidFill>
                  <a:schemeClr val="accent1">
                    <a:lumMod val="50000"/>
                  </a:schemeClr>
                </a:solidFill>
              </a:rPr>
              <a:t>Zhengshan</a:t>
            </a:r>
            <a:r>
              <a:rPr lang="en-US" sz="1200" dirty="0">
                <a:solidFill>
                  <a:schemeClr val="accent1">
                    <a:lumMod val="50000"/>
                  </a:schemeClr>
                </a:solidFill>
              </a:rPr>
              <a:t> area, or at least close to that. </a:t>
            </a:r>
          </a:p>
          <a:p>
            <a:pPr marL="742950" lvl="1" indent="-285750">
              <a:buFont typeface="Arial" panose="020B0604020202020204" pitchFamily="34" charset="0"/>
              <a:buChar char="•"/>
            </a:pPr>
            <a:r>
              <a:rPr lang="en-US" sz="1200" dirty="0">
                <a:solidFill>
                  <a:schemeClr val="accent1">
                    <a:lumMod val="50000"/>
                  </a:schemeClr>
                </a:solidFill>
              </a:rPr>
              <a:t>Today, the best </a:t>
            </a:r>
            <a:r>
              <a:rPr lang="en-US" sz="1200" dirty="0" err="1">
                <a:solidFill>
                  <a:schemeClr val="accent1">
                    <a:lumMod val="50000"/>
                  </a:schemeClr>
                </a:solidFill>
              </a:rPr>
              <a:t>Yancha</a:t>
            </a:r>
            <a:r>
              <a:rPr lang="en-US" sz="1200" dirty="0">
                <a:solidFill>
                  <a:schemeClr val="accent1">
                    <a:lumMod val="50000"/>
                  </a:schemeClr>
                </a:solidFill>
              </a:rPr>
              <a:t> Oolongs from the Banyan area might even be better than </a:t>
            </a:r>
            <a:r>
              <a:rPr lang="en-US" sz="1200" dirty="0" err="1">
                <a:solidFill>
                  <a:schemeClr val="accent1">
                    <a:lumMod val="50000"/>
                  </a:schemeClr>
                </a:solidFill>
              </a:rPr>
              <a:t>Zhengshan</a:t>
            </a:r>
            <a:r>
              <a:rPr lang="en-US" sz="1200" dirty="0">
                <a:solidFill>
                  <a:schemeClr val="accent1">
                    <a:lumMod val="50000"/>
                  </a:schemeClr>
                </a:solidFill>
              </a:rPr>
              <a:t> </a:t>
            </a:r>
            <a:r>
              <a:rPr lang="en-US" sz="1200" dirty="0" err="1">
                <a:solidFill>
                  <a:schemeClr val="accent1">
                    <a:lumMod val="50000"/>
                  </a:schemeClr>
                </a:solidFill>
              </a:rPr>
              <a:t>Yanchas</a:t>
            </a:r>
            <a:r>
              <a:rPr lang="en-US" sz="1200" dirty="0">
                <a:solidFill>
                  <a:schemeClr val="accent1">
                    <a:lumMod val="50000"/>
                  </a:schemeClr>
                </a:solidFill>
              </a:rPr>
              <a:t> of lower or medium quality. </a:t>
            </a:r>
          </a:p>
          <a:p>
            <a:pPr marL="285750" indent="-285750">
              <a:buFont typeface="Arial" panose="020B0604020202020204" pitchFamily="34" charset="0"/>
              <a:buChar char="•"/>
            </a:pPr>
            <a:r>
              <a:rPr lang="en-US" sz="1200" dirty="0">
                <a:solidFill>
                  <a:schemeClr val="accent1">
                    <a:lumMod val="50000"/>
                  </a:schemeClr>
                </a:solidFill>
              </a:rPr>
              <a:t>‘Zhou Cha’ (verbally: ‘river tea’) area, </a:t>
            </a:r>
          </a:p>
          <a:p>
            <a:pPr marL="742950" lvl="1" indent="-285750">
              <a:buFont typeface="Arial" panose="020B0604020202020204" pitchFamily="34" charset="0"/>
              <a:buChar char="•"/>
            </a:pPr>
            <a:r>
              <a:rPr lang="en-US" sz="1200" dirty="0">
                <a:solidFill>
                  <a:schemeClr val="accent1">
                    <a:lumMod val="50000"/>
                  </a:schemeClr>
                </a:solidFill>
              </a:rPr>
              <a:t>Located adjacent to the ‘Banyan strip’ in western direction </a:t>
            </a:r>
          </a:p>
          <a:p>
            <a:pPr marL="742950" lvl="1" indent="-285750">
              <a:buFont typeface="Arial" panose="020B0604020202020204" pitchFamily="34" charset="0"/>
              <a:buChar char="•"/>
            </a:pPr>
            <a:r>
              <a:rPr lang="en-US" sz="1200" dirty="0">
                <a:solidFill>
                  <a:schemeClr val="accent1">
                    <a:lumMod val="50000"/>
                  </a:schemeClr>
                </a:solidFill>
              </a:rPr>
              <a:t>consisting of the banks of the Nine Bends River and adjacent river valley areas</a:t>
            </a:r>
          </a:p>
          <a:p>
            <a:pPr marL="742950" lvl="1" indent="-285750">
              <a:buFont typeface="Arial" panose="020B0604020202020204" pitchFamily="34" charset="0"/>
              <a:buChar char="•"/>
            </a:pPr>
            <a:r>
              <a:rPr lang="en-US" sz="1200" dirty="0">
                <a:solidFill>
                  <a:schemeClr val="accent1">
                    <a:lumMod val="50000"/>
                  </a:schemeClr>
                </a:solidFill>
              </a:rPr>
              <a:t>blessed with fertile soils and a great wealth of water</a:t>
            </a:r>
          </a:p>
          <a:p>
            <a:pPr marL="742950" lvl="1" indent="-285750">
              <a:buFont typeface="Arial" panose="020B0604020202020204" pitchFamily="34" charset="0"/>
              <a:buChar char="•"/>
            </a:pPr>
            <a:r>
              <a:rPr lang="en-US" sz="1200" dirty="0">
                <a:solidFill>
                  <a:schemeClr val="accent1">
                    <a:lumMod val="50000"/>
                  </a:schemeClr>
                </a:solidFill>
              </a:rPr>
              <a:t>As much as this area might be suitable for tea cultivation (and more), the Oolong teas growing here – with cultivars mostly being identical with those in </a:t>
            </a:r>
            <a:r>
              <a:rPr lang="en-US" sz="1200" dirty="0" err="1">
                <a:solidFill>
                  <a:schemeClr val="accent1">
                    <a:lumMod val="50000"/>
                  </a:schemeClr>
                </a:solidFill>
              </a:rPr>
              <a:t>Zhengshan</a:t>
            </a:r>
            <a:r>
              <a:rPr lang="en-US" sz="1200" dirty="0">
                <a:solidFill>
                  <a:schemeClr val="accent1">
                    <a:lumMod val="50000"/>
                  </a:schemeClr>
                </a:solidFill>
              </a:rPr>
              <a:t> and Banyan areas – show only little of the rock charm of Wuyi  </a:t>
            </a:r>
            <a:r>
              <a:rPr lang="en-US" sz="1200" dirty="0" err="1">
                <a:solidFill>
                  <a:schemeClr val="accent1">
                    <a:lumMod val="50000"/>
                  </a:schemeClr>
                </a:solidFill>
              </a:rPr>
              <a:t>Yancha</a:t>
            </a:r>
            <a:r>
              <a:rPr lang="en-US" sz="1200" dirty="0">
                <a:solidFill>
                  <a:schemeClr val="accent1">
                    <a:lumMod val="50000"/>
                  </a:schemeClr>
                </a:solidFill>
              </a:rPr>
              <a:t> Oolongs and are not considered as rock teas in a narrower sense</a:t>
            </a:r>
          </a:p>
          <a:p>
            <a:pPr marL="285750" indent="-285750">
              <a:buFont typeface="Arial" panose="020B0604020202020204" pitchFamily="34" charset="0"/>
              <a:buChar char="•"/>
            </a:pPr>
            <a:r>
              <a:rPr lang="en-US" sz="1200" dirty="0">
                <a:solidFill>
                  <a:schemeClr val="accent1">
                    <a:lumMod val="50000"/>
                  </a:schemeClr>
                </a:solidFill>
              </a:rPr>
              <a:t>‘Wai Shan’ (‘outside the mountain’). </a:t>
            </a:r>
          </a:p>
          <a:p>
            <a:pPr marL="742950" lvl="1" indent="-285750">
              <a:buFont typeface="Arial" panose="020B0604020202020204" pitchFamily="34" charset="0"/>
              <a:buChar char="•"/>
            </a:pPr>
            <a:r>
              <a:rPr lang="en-US" sz="1200" dirty="0">
                <a:solidFill>
                  <a:schemeClr val="accent1">
                    <a:lumMod val="50000"/>
                  </a:schemeClr>
                </a:solidFill>
              </a:rPr>
              <a:t>Areas located beyond the ‘Zhou Cha’ zone </a:t>
            </a:r>
          </a:p>
          <a:p>
            <a:pPr marL="742950" lvl="1" indent="-285750">
              <a:buFont typeface="Arial" panose="020B0604020202020204" pitchFamily="34" charset="0"/>
              <a:buChar char="•"/>
            </a:pPr>
            <a:r>
              <a:rPr lang="en-US" sz="1200" dirty="0">
                <a:solidFill>
                  <a:schemeClr val="accent1">
                    <a:lumMod val="50000"/>
                  </a:schemeClr>
                </a:solidFill>
              </a:rPr>
              <a:t>Also here, fine Oolong teas are cultivated, which however do not qualify as </a:t>
            </a:r>
            <a:r>
              <a:rPr lang="en-US" sz="1200" dirty="0" err="1">
                <a:solidFill>
                  <a:schemeClr val="accent1">
                    <a:lumMod val="50000"/>
                  </a:schemeClr>
                </a:solidFill>
              </a:rPr>
              <a:t>Yancha</a:t>
            </a:r>
            <a:r>
              <a:rPr lang="en-US" sz="1200" dirty="0">
                <a:solidFill>
                  <a:schemeClr val="accent1">
                    <a:lumMod val="50000"/>
                  </a:schemeClr>
                </a:solidFill>
              </a:rPr>
              <a:t> (rock tea), due to missing specific properties.</a:t>
            </a:r>
            <a:endParaRPr lang="en-US" sz="1400" dirty="0">
              <a:solidFill>
                <a:schemeClr val="accent1">
                  <a:lumMod val="50000"/>
                </a:schemeClr>
              </a:solidFill>
            </a:endParaRPr>
          </a:p>
        </p:txBody>
      </p:sp>
      <p:pic>
        <p:nvPicPr>
          <p:cNvPr id="4" name="Picture 3" descr="A picture containing nature, outdoor, rock, mountain&#10;&#10;Description automatically generated">
            <a:extLst>
              <a:ext uri="{FF2B5EF4-FFF2-40B4-BE49-F238E27FC236}">
                <a16:creationId xmlns:a16="http://schemas.microsoft.com/office/drawing/2014/main" id="{9EA18D45-6718-41BD-B3E0-8F6815E26C11}"/>
              </a:ext>
            </a:extLst>
          </p:cNvPr>
          <p:cNvPicPr>
            <a:picLocks noChangeAspect="1"/>
          </p:cNvPicPr>
          <p:nvPr/>
        </p:nvPicPr>
        <p:blipFill>
          <a:blip r:embed="rId3"/>
          <a:stretch>
            <a:fillRect/>
          </a:stretch>
        </p:blipFill>
        <p:spPr>
          <a:xfrm>
            <a:off x="5835315" y="228600"/>
            <a:ext cx="6114149" cy="6410325"/>
          </a:xfrm>
          <a:prstGeom prst="rect">
            <a:avLst/>
          </a:prstGeom>
        </p:spPr>
      </p:pic>
    </p:spTree>
    <p:extLst>
      <p:ext uri="{BB962C8B-B14F-4D97-AF65-F5344CB8AC3E}">
        <p14:creationId xmlns:p14="http://schemas.microsoft.com/office/powerpoint/2010/main" val="180903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F0458E57-D8B2-4E5B-B949-3CF4AF31039E}"/>
              </a:ext>
            </a:extLst>
          </p:cNvPr>
          <p:cNvSpPr txBox="1"/>
          <p:nvPr/>
        </p:nvSpPr>
        <p:spPr>
          <a:xfrm>
            <a:off x="4365583" y="243840"/>
            <a:ext cx="6693061" cy="6762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a:solidFill>
                  <a:srgbClr val="FFFFFF"/>
                </a:solidFill>
                <a:latin typeface="+mj-lt"/>
                <a:ea typeface="+mj-ea"/>
                <a:cs typeface="+mj-cs"/>
              </a:rPr>
              <a:t>Yancha Processing Steps – Part I</a:t>
            </a:r>
            <a:endParaRPr lang="en-US" sz="3200" b="1" dirty="0">
              <a:solidFill>
                <a:srgbClr val="FFFFFF"/>
              </a:solidFill>
              <a:latin typeface="+mj-lt"/>
              <a:ea typeface="+mj-ea"/>
              <a:cs typeface="+mj-cs"/>
            </a:endParaRPr>
          </a:p>
        </p:txBody>
      </p:sp>
      <p:pic>
        <p:nvPicPr>
          <p:cNvPr id="9" name="Picture 8" descr="A picture containing plant, leaf&#10;&#10;Description automatically generated">
            <a:extLst>
              <a:ext uri="{FF2B5EF4-FFF2-40B4-BE49-F238E27FC236}">
                <a16:creationId xmlns:a16="http://schemas.microsoft.com/office/drawing/2014/main" id="{BD9C34EE-F0AB-4BBC-86DF-D5B673BE1BB8}"/>
              </a:ext>
            </a:extLst>
          </p:cNvPr>
          <p:cNvPicPr>
            <a:picLocks noChangeAspect="1"/>
          </p:cNvPicPr>
          <p:nvPr/>
        </p:nvPicPr>
        <p:blipFill rotWithShape="1">
          <a:blip r:embed="rId2"/>
          <a:srcRect l="36012" r="25821" b="-2"/>
          <a:stretch/>
        </p:blipFill>
        <p:spPr>
          <a:xfrm>
            <a:off x="232862" y="243840"/>
            <a:ext cx="2881814" cy="6377939"/>
          </a:xfrm>
          <a:prstGeom prst="rect">
            <a:avLst/>
          </a:prstGeom>
        </p:spPr>
      </p:pic>
      <p:sp>
        <p:nvSpPr>
          <p:cNvPr id="6" name="TextBox 5">
            <a:extLst>
              <a:ext uri="{FF2B5EF4-FFF2-40B4-BE49-F238E27FC236}">
                <a16:creationId xmlns:a16="http://schemas.microsoft.com/office/drawing/2014/main" id="{0E7D4CCB-53D4-4B2F-BD1C-9286D87DCBDB}"/>
              </a:ext>
            </a:extLst>
          </p:cNvPr>
          <p:cNvSpPr txBox="1"/>
          <p:nvPr/>
        </p:nvSpPr>
        <p:spPr>
          <a:xfrm>
            <a:off x="3273251" y="1062158"/>
            <a:ext cx="8521413" cy="6061710"/>
          </a:xfrm>
          <a:prstGeom prst="rect">
            <a:avLst/>
          </a:prstGeom>
        </p:spPr>
        <p:txBody>
          <a:bodyPr vert="horz" lIns="91440" tIns="45720" rIns="91440" bIns="45720" rtlCol="0">
            <a:noAutofit/>
          </a:bodyPr>
          <a:lstStyle/>
          <a:p>
            <a:pPr marL="171450" indent="-182880" defTabSz="914400">
              <a:buClr>
                <a:schemeClr val="bg1"/>
              </a:buClr>
              <a:buSzPct val="80000"/>
              <a:buFont typeface="Corbel" pitchFamily="34" charset="0"/>
              <a:buChar char="•"/>
            </a:pPr>
            <a:r>
              <a:rPr lang="en-US" sz="1200">
                <a:solidFill>
                  <a:srgbClr val="FFFFFF"/>
                </a:solidFill>
              </a:rPr>
              <a:t>Picking</a:t>
            </a:r>
          </a:p>
          <a:p>
            <a:pPr marL="628650" lvl="1" indent="-182880" defTabSz="914400">
              <a:buClr>
                <a:schemeClr val="bg1"/>
              </a:buClr>
              <a:buSzPct val="80000"/>
              <a:buFont typeface="Corbel" pitchFamily="34" charset="0"/>
              <a:buChar char="•"/>
            </a:pPr>
            <a:r>
              <a:rPr lang="en-US" sz="1200">
                <a:solidFill>
                  <a:srgbClr val="FFFFFF"/>
                </a:solidFill>
              </a:rPr>
              <a:t>Hand-picked with mature leaves consisting of one bud and three to four leaves</a:t>
            </a:r>
          </a:p>
          <a:p>
            <a:pPr marL="171450" indent="-182880" defTabSz="914400">
              <a:buClr>
                <a:schemeClr val="bg1"/>
              </a:buClr>
              <a:buSzPct val="80000"/>
              <a:buFont typeface="Corbel" pitchFamily="34" charset="0"/>
              <a:buChar char="•"/>
            </a:pPr>
            <a:r>
              <a:rPr lang="en-US" sz="1200">
                <a:solidFill>
                  <a:srgbClr val="FFFFFF"/>
                </a:solidFill>
              </a:rPr>
              <a:t>Solar Withering </a:t>
            </a:r>
          </a:p>
          <a:p>
            <a:pPr marL="628650" lvl="1" indent="-182880" defTabSz="914400">
              <a:buClr>
                <a:schemeClr val="bg1"/>
              </a:buClr>
              <a:buSzPct val="80000"/>
              <a:buFont typeface="Corbel" pitchFamily="34" charset="0"/>
              <a:buChar char="•"/>
            </a:pPr>
            <a:r>
              <a:rPr lang="en-US" sz="1200">
                <a:solidFill>
                  <a:srgbClr val="FFFFFF"/>
                </a:solidFill>
              </a:rPr>
              <a:t>Fresh tea leaves are evenly spread on withering trays.</a:t>
            </a:r>
          </a:p>
          <a:p>
            <a:pPr marL="628650" lvl="1" indent="-182880" defTabSz="914400">
              <a:buClr>
                <a:schemeClr val="bg1"/>
              </a:buClr>
              <a:buSzPct val="80000"/>
              <a:buFont typeface="Corbel" pitchFamily="34" charset="0"/>
              <a:buChar char="•"/>
            </a:pPr>
            <a:r>
              <a:rPr lang="en-US" sz="1200">
                <a:solidFill>
                  <a:srgbClr val="FFFFFF"/>
                </a:solidFill>
              </a:rPr>
              <a:t> Trays are loaded onto the withering shelves for solar withering. </a:t>
            </a:r>
          </a:p>
          <a:p>
            <a:pPr marL="628650" lvl="1" indent="-182880" defTabSz="914400">
              <a:buClr>
                <a:schemeClr val="bg1"/>
              </a:buClr>
              <a:buSzPct val="80000"/>
              <a:buFont typeface="Corbel" pitchFamily="34" charset="0"/>
              <a:buChar char="•"/>
            </a:pPr>
            <a:r>
              <a:rPr lang="en-US" sz="1200">
                <a:solidFill>
                  <a:srgbClr val="FFFFFF"/>
                </a:solidFill>
              </a:rPr>
              <a:t>In order to have even withering, when the tea leaves are withered to a certain degree, they are gently piled and turned over manually without damaging the leaf. </a:t>
            </a:r>
          </a:p>
          <a:p>
            <a:pPr marL="628650" lvl="1" indent="-182880" defTabSz="914400">
              <a:buClr>
                <a:schemeClr val="bg1"/>
              </a:buClr>
              <a:buSzPct val="80000"/>
              <a:buFont typeface="Corbel" pitchFamily="34" charset="0"/>
              <a:buChar char="•"/>
            </a:pPr>
            <a:r>
              <a:rPr lang="en-US" sz="1200">
                <a:solidFill>
                  <a:srgbClr val="FFFFFF"/>
                </a:solidFill>
              </a:rPr>
              <a:t>The time for solar withering depends on conditions of the tea leaf and weather condition. </a:t>
            </a:r>
          </a:p>
          <a:p>
            <a:pPr marL="628650" lvl="1" indent="-182880" defTabSz="914400">
              <a:buClr>
                <a:schemeClr val="bg1"/>
              </a:buClr>
              <a:buSzPct val="80000"/>
              <a:buFont typeface="Corbel" pitchFamily="34" charset="0"/>
              <a:buChar char="•"/>
            </a:pPr>
            <a:r>
              <a:rPr lang="en-US" sz="1200">
                <a:solidFill>
                  <a:srgbClr val="FFFFFF"/>
                </a:solidFill>
              </a:rPr>
              <a:t>In general, it is within 2 hours. </a:t>
            </a:r>
          </a:p>
          <a:p>
            <a:pPr marL="628650" lvl="1" indent="-182880" defTabSz="914400">
              <a:buClr>
                <a:schemeClr val="bg1"/>
              </a:buClr>
              <a:buSzPct val="80000"/>
              <a:buFont typeface="Corbel" pitchFamily="34" charset="0"/>
              <a:buChar char="•"/>
            </a:pPr>
            <a:r>
              <a:rPr lang="en-US" sz="1200">
                <a:solidFill>
                  <a:srgbClr val="FFFFFF"/>
                </a:solidFill>
              </a:rPr>
              <a:t>Termination of solar withering is determined by a weight loss of 10-15% of the original weight of fresh tea leaf (i.e., the tea leaf retains about 65-70% of its moisture).</a:t>
            </a:r>
          </a:p>
          <a:p>
            <a:pPr marL="171450" indent="-182880" defTabSz="914400">
              <a:buClr>
                <a:schemeClr val="bg1"/>
              </a:buClr>
              <a:buSzPct val="80000"/>
              <a:buFont typeface="Corbel" pitchFamily="34" charset="0"/>
              <a:buChar char="•"/>
            </a:pPr>
            <a:r>
              <a:rPr lang="en-US" sz="1200">
                <a:solidFill>
                  <a:srgbClr val="FFFFFF"/>
                </a:solidFill>
              </a:rPr>
              <a:t>Indoor Sitting and Shaking </a:t>
            </a:r>
          </a:p>
          <a:p>
            <a:pPr marL="628650" lvl="1" indent="-182880" defTabSz="914400">
              <a:buClr>
                <a:schemeClr val="bg1"/>
              </a:buClr>
              <a:buSzPct val="80000"/>
              <a:buFont typeface="Corbel" pitchFamily="34" charset="0"/>
              <a:buChar char="•"/>
            </a:pPr>
            <a:r>
              <a:rPr lang="en-US" sz="1200">
                <a:solidFill>
                  <a:srgbClr val="FFFFFF"/>
                </a:solidFill>
              </a:rPr>
              <a:t>This is a quality-determining step in the manufacture of Wuyi Yancha. </a:t>
            </a:r>
          </a:p>
          <a:p>
            <a:pPr marL="628650" lvl="1" indent="-182880" defTabSz="914400">
              <a:buClr>
                <a:schemeClr val="bg1"/>
              </a:buClr>
              <a:buSzPct val="80000"/>
              <a:buFont typeface="Corbel" pitchFamily="34" charset="0"/>
              <a:buChar char="•"/>
            </a:pPr>
            <a:r>
              <a:rPr lang="en-US" sz="1200">
                <a:solidFill>
                  <a:srgbClr val="FFFFFF"/>
                </a:solidFill>
              </a:rPr>
              <a:t>Sitting and shaking are conducted alternately. </a:t>
            </a:r>
          </a:p>
          <a:p>
            <a:pPr marL="628650" lvl="1" indent="-182880" defTabSz="914400">
              <a:buClr>
                <a:schemeClr val="bg1"/>
              </a:buClr>
              <a:buSzPct val="80000"/>
              <a:buFont typeface="Corbel" pitchFamily="34" charset="0"/>
              <a:buChar char="•"/>
            </a:pPr>
            <a:r>
              <a:rPr lang="en-US" sz="1200">
                <a:solidFill>
                  <a:srgbClr val="FFFFFF"/>
                </a:solidFill>
              </a:rPr>
              <a:t>During shaking, the tea leaf moisture evaporates gradually and softens the tea leaf, whereas during sitting, moisture in the leaf veins diffuses to the rest of the leaf and hardens the tea leaf. </a:t>
            </a:r>
          </a:p>
          <a:p>
            <a:pPr marL="628650" lvl="1" indent="-182880" defTabSz="914400">
              <a:buClr>
                <a:schemeClr val="bg1"/>
              </a:buClr>
              <a:buSzPct val="80000"/>
              <a:buFont typeface="Corbel" pitchFamily="34" charset="0"/>
              <a:buChar char="•"/>
            </a:pPr>
            <a:r>
              <a:rPr lang="en-US" sz="1200">
                <a:solidFill>
                  <a:srgbClr val="FFFFFF"/>
                </a:solidFill>
              </a:rPr>
              <a:t>During sitting and shaking, the windows in the room must be closed, maintaining a stable temperature between 22 and 27°C and a relative humidity of 80-85%. </a:t>
            </a:r>
          </a:p>
          <a:p>
            <a:pPr marL="628650" lvl="1" indent="-182880" defTabSz="914400">
              <a:buClr>
                <a:schemeClr val="bg1"/>
              </a:buClr>
              <a:buSzPct val="80000"/>
              <a:buFont typeface="Corbel" pitchFamily="34" charset="0"/>
              <a:buChar char="•"/>
            </a:pPr>
            <a:r>
              <a:rPr lang="en-US" sz="1200">
                <a:solidFill>
                  <a:srgbClr val="FFFFFF"/>
                </a:solidFill>
              </a:rPr>
              <a:t>When room temperature is lower than 20°C, such as in spring with cool temperature and rainy days, supplemental heating is needed. </a:t>
            </a:r>
          </a:p>
          <a:p>
            <a:pPr marL="628650" lvl="1" indent="-182880" defTabSz="914400">
              <a:buClr>
                <a:schemeClr val="bg1"/>
              </a:buClr>
              <a:buSzPct val="80000"/>
              <a:buFont typeface="Corbel" pitchFamily="34" charset="0"/>
              <a:buChar char="•"/>
            </a:pPr>
            <a:r>
              <a:rPr lang="en-US" sz="1200">
                <a:solidFill>
                  <a:srgbClr val="FFFFFF"/>
                </a:solidFill>
              </a:rPr>
              <a:t>Shaking causes the leaves to roll and turn over on the trays, allows the leaves themselves and leaf and tray surface to rub against each other, damages the cells in the leaf circumference, and induces partial oxidation and reddening. </a:t>
            </a:r>
          </a:p>
          <a:p>
            <a:pPr marL="628650" lvl="1" indent="-182880" defTabSz="914400">
              <a:buClr>
                <a:schemeClr val="bg1"/>
              </a:buClr>
              <a:buSzPct val="80000"/>
              <a:buFont typeface="Corbel" pitchFamily="34" charset="0"/>
              <a:buChar char="•"/>
            </a:pPr>
            <a:r>
              <a:rPr lang="en-US" sz="1200">
                <a:solidFill>
                  <a:srgbClr val="FFFFFF"/>
                </a:solidFill>
              </a:rPr>
              <a:t>In general, the first shaking is conducted after sitting for 1 hour, followed by hourly shaking for 7-9 times.</a:t>
            </a:r>
          </a:p>
          <a:p>
            <a:pPr marL="628650" lvl="1" indent="-182880" defTabSz="914400">
              <a:buClr>
                <a:schemeClr val="bg1"/>
              </a:buClr>
              <a:buSzPct val="80000"/>
              <a:buFont typeface="Corbel" pitchFamily="34" charset="0"/>
              <a:buChar char="•"/>
            </a:pPr>
            <a:r>
              <a:rPr lang="en-US" sz="1200">
                <a:solidFill>
                  <a:srgbClr val="FFFFFF"/>
                </a:solidFill>
              </a:rPr>
              <a:t>Tea leaf that has undergone proper sitting and shaking has the following indicators: </a:t>
            </a:r>
          </a:p>
          <a:p>
            <a:pPr marL="1085850" lvl="2" indent="-182880" defTabSz="914400">
              <a:buClr>
                <a:schemeClr val="bg1"/>
              </a:buClr>
              <a:buSzPct val="80000"/>
              <a:buFont typeface="Corbel" pitchFamily="34" charset="0"/>
              <a:buChar char="•"/>
            </a:pPr>
            <a:r>
              <a:rPr lang="en-US" sz="1200">
                <a:solidFill>
                  <a:srgbClr val="FFFFFF"/>
                </a:solidFill>
              </a:rPr>
              <a:t>spoon-shaped leaf with light green surface and bright reddish color circumference</a:t>
            </a:r>
          </a:p>
          <a:p>
            <a:pPr marL="1085850" lvl="2" indent="-182880" defTabSz="914400">
              <a:buClr>
                <a:schemeClr val="bg1"/>
              </a:buClr>
              <a:buSzPct val="80000"/>
              <a:buFont typeface="Corbel" pitchFamily="34" charset="0"/>
              <a:buChar char="•"/>
            </a:pPr>
            <a:r>
              <a:rPr lang="en-US" sz="1200">
                <a:solidFill>
                  <a:srgbClr val="FFFFFF"/>
                </a:solidFill>
              </a:rPr>
              <a:t>leaf apex is prickly with a ''sa-sa'' sound when turned over lightly</a:t>
            </a:r>
          </a:p>
          <a:p>
            <a:pPr marL="1085850" lvl="2" indent="-182880" defTabSz="914400">
              <a:buClr>
                <a:schemeClr val="bg1"/>
              </a:buClr>
              <a:buSzPct val="80000"/>
              <a:buFont typeface="Corbel" pitchFamily="34" charset="0"/>
              <a:buChar char="•"/>
            </a:pPr>
            <a:r>
              <a:rPr lang="en-US" sz="1200">
                <a:solidFill>
                  <a:srgbClr val="FFFFFF"/>
                </a:solidFill>
              </a:rPr>
              <a:t>transparent veins</a:t>
            </a:r>
          </a:p>
          <a:p>
            <a:pPr marL="1085850" lvl="2" indent="-182880" defTabSz="914400">
              <a:buClr>
                <a:schemeClr val="bg1"/>
              </a:buClr>
              <a:buSzPct val="80000"/>
              <a:buFont typeface="Corbel" pitchFamily="34" charset="0"/>
              <a:buChar char="•"/>
            </a:pPr>
            <a:r>
              <a:rPr lang="en-US" sz="1200">
                <a:solidFill>
                  <a:srgbClr val="FFFFFF"/>
                </a:solidFill>
              </a:rPr>
              <a:t>disappearance of greenish odor with a light fragrant aroma</a:t>
            </a:r>
          </a:p>
          <a:p>
            <a:pPr marL="1085850" lvl="2" indent="-182880" defTabSz="914400">
              <a:buClr>
                <a:schemeClr val="bg1"/>
              </a:buClr>
              <a:buSzPct val="80000"/>
              <a:buFont typeface="Corbel" pitchFamily="34" charset="0"/>
              <a:buChar char="•"/>
            </a:pPr>
            <a:r>
              <a:rPr lang="en-US" sz="1200">
                <a:solidFill>
                  <a:srgbClr val="FFFFFF"/>
                </a:solidFill>
              </a:rPr>
              <a:t>moisture content about 65%.</a:t>
            </a:r>
            <a:endParaRPr lang="en-US" sz="1200" dirty="0">
              <a:solidFill>
                <a:srgbClr val="FFFFFF"/>
              </a:solidFill>
            </a:endParaRPr>
          </a:p>
        </p:txBody>
      </p:sp>
      <p:sp>
        <p:nvSpPr>
          <p:cNvPr id="18" name="Rectangle 17">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279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F0458E57-D8B2-4E5B-B949-3CF4AF31039E}"/>
              </a:ext>
            </a:extLst>
          </p:cNvPr>
          <p:cNvSpPr txBox="1"/>
          <p:nvPr/>
        </p:nvSpPr>
        <p:spPr>
          <a:xfrm>
            <a:off x="4926168" y="614145"/>
            <a:ext cx="5980602" cy="65722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a:solidFill>
                  <a:srgbClr val="FFFFFF"/>
                </a:solidFill>
                <a:latin typeface="+mj-lt"/>
                <a:ea typeface="+mj-ea"/>
                <a:cs typeface="+mj-cs"/>
              </a:rPr>
              <a:t>Yancha Processing Steps – Part II</a:t>
            </a:r>
            <a:endParaRPr lang="en-US" sz="3200" b="1" dirty="0">
              <a:solidFill>
                <a:srgbClr val="FFFFFF"/>
              </a:solidFill>
              <a:latin typeface="+mj-lt"/>
              <a:ea typeface="+mj-ea"/>
              <a:cs typeface="+mj-cs"/>
            </a:endParaRPr>
          </a:p>
        </p:txBody>
      </p:sp>
      <p:pic>
        <p:nvPicPr>
          <p:cNvPr id="8" name="Picture 7" descr="A group of barrels in a room&#10;&#10;Description automatically generated with low confidence">
            <a:extLst>
              <a:ext uri="{FF2B5EF4-FFF2-40B4-BE49-F238E27FC236}">
                <a16:creationId xmlns:a16="http://schemas.microsoft.com/office/drawing/2014/main" id="{5F87405D-66D9-46E8-AC04-1BFD7AF10EBA}"/>
              </a:ext>
            </a:extLst>
          </p:cNvPr>
          <p:cNvPicPr>
            <a:picLocks noChangeAspect="1"/>
          </p:cNvPicPr>
          <p:nvPr/>
        </p:nvPicPr>
        <p:blipFill rotWithShape="1">
          <a:blip r:embed="rId2"/>
          <a:srcRect l="37387" r="24474" b="-1"/>
          <a:stretch/>
        </p:blipFill>
        <p:spPr>
          <a:xfrm>
            <a:off x="232861" y="243840"/>
            <a:ext cx="3646837" cy="6377939"/>
          </a:xfrm>
          <a:prstGeom prst="rect">
            <a:avLst/>
          </a:prstGeom>
        </p:spPr>
      </p:pic>
      <p:sp>
        <p:nvSpPr>
          <p:cNvPr id="6" name="TextBox 5">
            <a:extLst>
              <a:ext uri="{FF2B5EF4-FFF2-40B4-BE49-F238E27FC236}">
                <a16:creationId xmlns:a16="http://schemas.microsoft.com/office/drawing/2014/main" id="{0E7D4CCB-53D4-4B2F-BD1C-9286D87DCBDB}"/>
              </a:ext>
            </a:extLst>
          </p:cNvPr>
          <p:cNvSpPr txBox="1"/>
          <p:nvPr/>
        </p:nvSpPr>
        <p:spPr>
          <a:xfrm>
            <a:off x="4074850" y="1641675"/>
            <a:ext cx="7878390" cy="4775753"/>
          </a:xfrm>
          <a:prstGeom prst="rect">
            <a:avLst/>
          </a:prstGeom>
        </p:spPr>
        <p:txBody>
          <a:bodyPr vert="horz" lIns="91440" tIns="45720" rIns="91440" bIns="45720" rtlCol="0">
            <a:normAutofit fontScale="70000" lnSpcReduction="20000"/>
          </a:bodyPr>
          <a:lstStyle/>
          <a:p>
            <a:pPr marL="171450" indent="-182880" defTabSz="914400">
              <a:lnSpc>
                <a:spcPct val="90000"/>
              </a:lnSpc>
              <a:spcAft>
                <a:spcPts val="600"/>
              </a:spcAft>
              <a:buClr>
                <a:schemeClr val="accent1"/>
              </a:buClr>
              <a:buSzPct val="80000"/>
              <a:buFont typeface="Corbel" pitchFamily="34" charset="0"/>
              <a:buChar char="•"/>
            </a:pPr>
            <a:endParaRPr lang="en-US" sz="500">
              <a:solidFill>
                <a:srgbClr val="FFFFFF"/>
              </a:solidFill>
            </a:endParaRPr>
          </a:p>
          <a:p>
            <a:pPr marL="171450" indent="-182880" defTabSz="914400">
              <a:lnSpc>
                <a:spcPct val="110000"/>
              </a:lnSpc>
              <a:buClr>
                <a:schemeClr val="bg1"/>
              </a:buClr>
              <a:buSzPct val="80000"/>
              <a:buFont typeface="Corbel" pitchFamily="34" charset="0"/>
              <a:buChar char="•"/>
            </a:pPr>
            <a:r>
              <a:rPr lang="en-US" sz="1500">
                <a:solidFill>
                  <a:srgbClr val="FFFFFF"/>
                </a:solidFill>
              </a:rPr>
              <a:t>Wok Frying and Rolling </a:t>
            </a:r>
          </a:p>
          <a:p>
            <a:pPr marL="628650" lvl="1" indent="-182880" defTabSz="914400">
              <a:lnSpc>
                <a:spcPct val="110000"/>
              </a:lnSpc>
              <a:buClr>
                <a:schemeClr val="bg1"/>
              </a:buClr>
              <a:buSzPct val="80000"/>
              <a:buFont typeface="Corbel" pitchFamily="34" charset="0"/>
              <a:buChar char="•"/>
            </a:pPr>
            <a:r>
              <a:rPr lang="en-US" sz="1500">
                <a:solidFill>
                  <a:srgbClr val="FFFFFF"/>
                </a:solidFill>
              </a:rPr>
              <a:t>Traditional manufacturing process includes two wok frying and rolling steps. </a:t>
            </a:r>
          </a:p>
          <a:p>
            <a:pPr marL="628650" lvl="1" indent="-182880" defTabSz="914400">
              <a:lnSpc>
                <a:spcPct val="110000"/>
              </a:lnSpc>
              <a:buClr>
                <a:schemeClr val="bg1"/>
              </a:buClr>
              <a:buSzPct val="80000"/>
              <a:buFont typeface="Corbel" pitchFamily="34" charset="0"/>
              <a:buChar char="•"/>
            </a:pPr>
            <a:r>
              <a:rPr lang="en-US" sz="1500">
                <a:solidFill>
                  <a:srgbClr val="FFFFFF"/>
                </a:solidFill>
              </a:rPr>
              <a:t>1</a:t>
            </a:r>
            <a:r>
              <a:rPr lang="en-US" sz="1500" baseline="30000">
                <a:solidFill>
                  <a:srgbClr val="FFFFFF"/>
                </a:solidFill>
              </a:rPr>
              <a:t>st</a:t>
            </a:r>
            <a:r>
              <a:rPr lang="en-US" sz="1500">
                <a:solidFill>
                  <a:srgbClr val="FFFFFF"/>
                </a:solidFill>
              </a:rPr>
              <a:t> Wok Frying </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Lasts for 5-7 mins until the tea leaf is soft and sticky to the hands, with disappearance of greenish odor and appearance of pleasant aroma. </a:t>
            </a:r>
          </a:p>
          <a:p>
            <a:pPr marL="628650" lvl="1" indent="-182880" defTabSz="914400">
              <a:lnSpc>
                <a:spcPct val="110000"/>
              </a:lnSpc>
              <a:buClr>
                <a:schemeClr val="bg1"/>
              </a:buClr>
              <a:buSzPct val="80000"/>
              <a:buFont typeface="Corbel" pitchFamily="34" charset="0"/>
              <a:buChar char="•"/>
            </a:pPr>
            <a:r>
              <a:rPr lang="en-US" sz="1500">
                <a:solidFill>
                  <a:srgbClr val="FFFFFF"/>
                </a:solidFill>
              </a:rPr>
              <a:t>1</a:t>
            </a:r>
            <a:r>
              <a:rPr lang="en-US" sz="1500" baseline="30000">
                <a:solidFill>
                  <a:srgbClr val="FFFFFF"/>
                </a:solidFill>
              </a:rPr>
              <a:t>st</a:t>
            </a:r>
            <a:r>
              <a:rPr lang="en-US" sz="1500">
                <a:solidFill>
                  <a:srgbClr val="FFFFFF"/>
                </a:solidFill>
              </a:rPr>
              <a:t> Rolling</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Tea leaves are transferred to the roller for rolling while tea leaves are still hot. </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This primary rolling time is 2-3 mins. </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Leaf juice is leached out with the tea leaf rolled to a stringy shape. </a:t>
            </a:r>
          </a:p>
          <a:p>
            <a:pPr marL="628650" lvl="1" indent="-182880" defTabSz="914400">
              <a:lnSpc>
                <a:spcPct val="110000"/>
              </a:lnSpc>
              <a:buClr>
                <a:schemeClr val="bg1"/>
              </a:buClr>
              <a:buSzPct val="80000"/>
              <a:buFont typeface="Corbel" pitchFamily="34" charset="0"/>
              <a:buChar char="•"/>
            </a:pPr>
            <a:r>
              <a:rPr lang="en-US" sz="1500">
                <a:solidFill>
                  <a:srgbClr val="FFFFFF"/>
                </a:solidFill>
              </a:rPr>
              <a:t>2</a:t>
            </a:r>
            <a:r>
              <a:rPr lang="en-US" sz="1500" baseline="30000">
                <a:solidFill>
                  <a:srgbClr val="FFFFFF"/>
                </a:solidFill>
              </a:rPr>
              <a:t>nd</a:t>
            </a:r>
            <a:r>
              <a:rPr lang="en-US" sz="1500">
                <a:solidFill>
                  <a:srgbClr val="FFFFFF"/>
                </a:solidFill>
              </a:rPr>
              <a:t> Wok Frying</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This tea leaf mass is broken up and again panned at 150-180°C. </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This secondary panning is basically a stewed panning until the tea leaf is too hot for the hands. </a:t>
            </a:r>
          </a:p>
          <a:p>
            <a:pPr marL="628650" lvl="1" indent="-182880" defTabSz="914400">
              <a:lnSpc>
                <a:spcPct val="110000"/>
              </a:lnSpc>
              <a:buClr>
                <a:schemeClr val="bg1"/>
              </a:buClr>
              <a:buSzPct val="80000"/>
              <a:buFont typeface="Corbel" pitchFamily="34" charset="0"/>
              <a:buChar char="•"/>
            </a:pPr>
            <a:r>
              <a:rPr lang="en-US" sz="1500">
                <a:solidFill>
                  <a:srgbClr val="FFFFFF"/>
                </a:solidFill>
              </a:rPr>
              <a:t>2</a:t>
            </a:r>
            <a:r>
              <a:rPr lang="en-US" sz="1500" baseline="30000">
                <a:solidFill>
                  <a:srgbClr val="FFFFFF"/>
                </a:solidFill>
              </a:rPr>
              <a:t>nd</a:t>
            </a:r>
            <a:r>
              <a:rPr lang="en-US" sz="1500">
                <a:solidFill>
                  <a:srgbClr val="FFFFFF"/>
                </a:solidFill>
              </a:rPr>
              <a:t> Rolling</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The tea leaf is again rolled for a short time with pressure in order to tighten the stringy shape.</a:t>
            </a:r>
          </a:p>
          <a:p>
            <a:pPr marL="171450" indent="-182880" defTabSz="914400">
              <a:lnSpc>
                <a:spcPct val="110000"/>
              </a:lnSpc>
              <a:buClr>
                <a:schemeClr val="bg1"/>
              </a:buClr>
              <a:buSzPct val="80000"/>
              <a:buFont typeface="Corbel" pitchFamily="34" charset="0"/>
              <a:buChar char="•"/>
            </a:pPr>
            <a:r>
              <a:rPr lang="en-US" sz="1500">
                <a:solidFill>
                  <a:srgbClr val="FFFFFF"/>
                </a:solidFill>
              </a:rPr>
              <a:t>Roasting</a:t>
            </a:r>
          </a:p>
          <a:p>
            <a:pPr marL="628650" lvl="1" indent="-182880" defTabSz="914400">
              <a:lnSpc>
                <a:spcPct val="110000"/>
              </a:lnSpc>
              <a:buClr>
                <a:schemeClr val="bg1"/>
              </a:buClr>
              <a:buSzPct val="80000"/>
              <a:buFont typeface="Corbel" pitchFamily="34" charset="0"/>
              <a:buChar char="•"/>
            </a:pPr>
            <a:r>
              <a:rPr lang="en-US" sz="1500">
                <a:solidFill>
                  <a:srgbClr val="FFFFFF"/>
                </a:solidFill>
              </a:rPr>
              <a:t>Wuyi  Yancha is generally dried in a two-step process.</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1</a:t>
            </a:r>
            <a:r>
              <a:rPr lang="en-US" sz="1500" baseline="30000">
                <a:solidFill>
                  <a:srgbClr val="FFFFFF"/>
                </a:solidFill>
              </a:rPr>
              <a:t>st</a:t>
            </a:r>
            <a:r>
              <a:rPr lang="en-US" sz="1500">
                <a:solidFill>
                  <a:srgbClr val="FFFFFF"/>
                </a:solidFill>
              </a:rPr>
              <a:t> Roasting</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Over hardwood charcoal</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Hire-fired teas can roast up to 20 hours</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Low-fired teas are roasted for a much shorter time </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Sorting</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Smaller leaves are separated for premium tea</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Larger leaves are used for lower grades</a:t>
            </a:r>
          </a:p>
          <a:p>
            <a:pPr marL="1085850" lvl="2" indent="-182880" defTabSz="914400">
              <a:lnSpc>
                <a:spcPct val="110000"/>
              </a:lnSpc>
              <a:buClr>
                <a:schemeClr val="bg1"/>
              </a:buClr>
              <a:buSzPct val="80000"/>
              <a:buFont typeface="Corbel" pitchFamily="34" charset="0"/>
              <a:buChar char="•"/>
            </a:pPr>
            <a:r>
              <a:rPr lang="en-US" sz="1500">
                <a:solidFill>
                  <a:srgbClr val="FFFFFF"/>
                </a:solidFill>
              </a:rPr>
              <a:t>2</a:t>
            </a:r>
            <a:r>
              <a:rPr lang="en-US" sz="1500" baseline="30000">
                <a:solidFill>
                  <a:srgbClr val="FFFFFF"/>
                </a:solidFill>
              </a:rPr>
              <a:t>nd</a:t>
            </a:r>
            <a:r>
              <a:rPr lang="en-US" sz="1500">
                <a:solidFill>
                  <a:srgbClr val="FFFFFF"/>
                </a:solidFill>
              </a:rPr>
              <a:t> Roasting</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At least one more 2nd roast will be done </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Higher grades of tea will undergo 3</a:t>
            </a:r>
            <a:r>
              <a:rPr lang="en-US" sz="1500" baseline="30000">
                <a:solidFill>
                  <a:srgbClr val="FFFFFF"/>
                </a:solidFill>
              </a:rPr>
              <a:t>rd</a:t>
            </a:r>
            <a:r>
              <a:rPr lang="en-US" sz="1500">
                <a:solidFill>
                  <a:srgbClr val="FFFFFF"/>
                </a:solidFill>
              </a:rPr>
              <a:t> and/or 4</a:t>
            </a:r>
            <a:r>
              <a:rPr lang="en-US" sz="1500" baseline="30000">
                <a:solidFill>
                  <a:srgbClr val="FFFFFF"/>
                </a:solidFill>
              </a:rPr>
              <a:t>th</a:t>
            </a:r>
            <a:r>
              <a:rPr lang="en-US" sz="1500">
                <a:solidFill>
                  <a:srgbClr val="FFFFFF"/>
                </a:solidFill>
              </a:rPr>
              <a:t> roasting depending on desired style of finished tea is desired</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Roast taste and aroma are overly present in freshly processed rock tea. </a:t>
            </a:r>
          </a:p>
          <a:p>
            <a:pPr marL="1543050" lvl="3" indent="-182880" defTabSz="914400">
              <a:lnSpc>
                <a:spcPct val="110000"/>
              </a:lnSpc>
              <a:buClr>
                <a:schemeClr val="bg1"/>
              </a:buClr>
              <a:buSzPct val="80000"/>
              <a:buFont typeface="Corbel" pitchFamily="34" charset="0"/>
              <a:buChar char="•"/>
            </a:pPr>
            <a:r>
              <a:rPr lang="en-US" sz="1500">
                <a:solidFill>
                  <a:srgbClr val="FFFFFF"/>
                </a:solidFill>
              </a:rPr>
              <a:t>High quality Wuyi Yancha Oolongs are therefore usually stored for at least 6 months before being brought on the market.</a:t>
            </a:r>
            <a:endParaRPr lang="en-US" sz="1500" dirty="0">
              <a:solidFill>
                <a:srgbClr val="FFFFFF"/>
              </a:solidFill>
            </a:endParaRPr>
          </a:p>
        </p:txBody>
      </p:sp>
      <p:sp>
        <p:nvSpPr>
          <p:cNvPr id="17" name="Rectangle 16">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674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EF7C252-67AA-4C4E-B73A-6C367865C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picture containing outdoor, plant, flower&#10;&#10;Description automatically generated">
            <a:extLst>
              <a:ext uri="{FF2B5EF4-FFF2-40B4-BE49-F238E27FC236}">
                <a16:creationId xmlns:a16="http://schemas.microsoft.com/office/drawing/2014/main" id="{9AE34B0C-C945-48C9-B3A0-74C3632ACD99}"/>
              </a:ext>
            </a:extLst>
          </p:cNvPr>
          <p:cNvPicPr>
            <a:picLocks noChangeAspect="1"/>
          </p:cNvPicPr>
          <p:nvPr/>
        </p:nvPicPr>
        <p:blipFill rotWithShape="1">
          <a:blip r:embed="rId2">
            <a:alphaModFix amt="25000"/>
          </a:blip>
          <a:srcRect t="14574" r="1" b="3926"/>
          <a:stretch/>
        </p:blipFill>
        <p:spPr>
          <a:xfrm>
            <a:off x="231140" y="243840"/>
            <a:ext cx="11732261" cy="6382512"/>
          </a:xfrm>
          <a:prstGeom prst="rect">
            <a:avLst/>
          </a:prstGeom>
        </p:spPr>
      </p:pic>
      <p:sp>
        <p:nvSpPr>
          <p:cNvPr id="7" name="TextBox 6">
            <a:extLst>
              <a:ext uri="{FF2B5EF4-FFF2-40B4-BE49-F238E27FC236}">
                <a16:creationId xmlns:a16="http://schemas.microsoft.com/office/drawing/2014/main" id="{27F4CB24-EEC6-4396-8244-3D417E4B5D4D}"/>
              </a:ext>
            </a:extLst>
          </p:cNvPr>
          <p:cNvSpPr txBox="1"/>
          <p:nvPr/>
        </p:nvSpPr>
        <p:spPr>
          <a:xfrm>
            <a:off x="6936105" y="457200"/>
            <a:ext cx="5019675" cy="5943600"/>
          </a:xfrm>
          <a:prstGeom prst="rect">
            <a:avLst/>
          </a:prstGeom>
        </p:spPr>
        <p:txBody>
          <a:bodyPr vert="horz" lIns="91440" tIns="45720" rIns="91440" bIns="45720" rtlCol="0">
            <a:noAutofit/>
          </a:bodyPr>
          <a:lstStyle/>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Si Da Ming Cong</a:t>
            </a:r>
          </a:p>
          <a:p>
            <a:pPr marL="742950" lvl="1"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Da Hong Pao – Big Red robe</a:t>
            </a:r>
          </a:p>
          <a:p>
            <a:pPr marL="1200150" lvl="2" indent="-182880" defTabSz="914400">
              <a:lnSpc>
                <a:spcPct val="90000"/>
              </a:lnSpc>
              <a:spcAft>
                <a:spcPts val="600"/>
              </a:spcAft>
              <a:buClr>
                <a:schemeClr val="accent1"/>
              </a:buClr>
              <a:buSzPct val="80000"/>
              <a:buFont typeface="Corbel" pitchFamily="34" charset="0"/>
              <a:buChar char="•"/>
            </a:pPr>
            <a:r>
              <a:rPr lang="en-US" sz="1600" b="1" dirty="0" err="1">
                <a:solidFill>
                  <a:schemeClr val="accent1">
                    <a:lumMod val="60000"/>
                    <a:lumOff val="40000"/>
                  </a:schemeClr>
                </a:solidFill>
              </a:rPr>
              <a:t>Beidou</a:t>
            </a:r>
            <a:endParaRPr lang="en-US" sz="1600" b="1" dirty="0">
              <a:solidFill>
                <a:schemeClr val="accent1">
                  <a:lumMod val="60000"/>
                  <a:lumOff val="40000"/>
                </a:schemeClr>
              </a:solidFill>
            </a:endParaRPr>
          </a:p>
          <a:p>
            <a:pPr marL="1200150" lvl="2" indent="-182880" defTabSz="914400">
              <a:lnSpc>
                <a:spcPct val="90000"/>
              </a:lnSpc>
              <a:spcAft>
                <a:spcPts val="600"/>
              </a:spcAft>
              <a:buClr>
                <a:schemeClr val="accent1"/>
              </a:buClr>
              <a:buSzPct val="80000"/>
              <a:buFont typeface="Corbel" pitchFamily="34" charset="0"/>
              <a:buChar char="•"/>
            </a:pPr>
            <a:r>
              <a:rPr lang="en-US" sz="1600" b="1" dirty="0" err="1">
                <a:solidFill>
                  <a:schemeClr val="accent1">
                    <a:lumMod val="60000"/>
                    <a:lumOff val="40000"/>
                  </a:schemeClr>
                </a:solidFill>
              </a:rPr>
              <a:t>Qidan</a:t>
            </a:r>
            <a:endParaRPr lang="en-US" sz="1600" b="1" dirty="0">
              <a:solidFill>
                <a:schemeClr val="accent1">
                  <a:lumMod val="60000"/>
                  <a:lumOff val="40000"/>
                </a:schemeClr>
              </a:solidFill>
            </a:endParaRPr>
          </a:p>
          <a:p>
            <a:pPr marL="742950" lvl="1"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Bai </a:t>
            </a:r>
            <a:r>
              <a:rPr lang="en-US" sz="1600" b="1" dirty="0" err="1">
                <a:solidFill>
                  <a:schemeClr val="accent1">
                    <a:lumMod val="60000"/>
                    <a:lumOff val="40000"/>
                  </a:schemeClr>
                </a:solidFill>
              </a:rPr>
              <a:t>Jiguan</a:t>
            </a:r>
            <a:r>
              <a:rPr lang="en-US" sz="1600" b="1" dirty="0">
                <a:solidFill>
                  <a:schemeClr val="accent1">
                    <a:lumMod val="60000"/>
                    <a:lumOff val="40000"/>
                  </a:schemeClr>
                </a:solidFill>
              </a:rPr>
              <a:t> – White Rooster Comb</a:t>
            </a:r>
          </a:p>
          <a:p>
            <a:pPr marL="742950" lvl="1"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Tie </a:t>
            </a:r>
            <a:r>
              <a:rPr lang="en-US" sz="1600" b="1" dirty="0" err="1">
                <a:solidFill>
                  <a:schemeClr val="accent1">
                    <a:lumMod val="60000"/>
                    <a:lumOff val="40000"/>
                  </a:schemeClr>
                </a:solidFill>
              </a:rPr>
              <a:t>Luohan</a:t>
            </a:r>
            <a:r>
              <a:rPr lang="en-US" sz="1600" b="1" dirty="0">
                <a:solidFill>
                  <a:schemeClr val="accent1">
                    <a:lumMod val="60000"/>
                    <a:lumOff val="40000"/>
                  </a:schemeClr>
                </a:solidFill>
              </a:rPr>
              <a:t> - Iron Arhat</a:t>
            </a:r>
          </a:p>
          <a:p>
            <a:pPr marL="742950" lvl="1"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Shui </a:t>
            </a:r>
            <a:r>
              <a:rPr lang="en-US" sz="1600" b="1" dirty="0" err="1">
                <a:solidFill>
                  <a:schemeClr val="accent1">
                    <a:lumMod val="60000"/>
                    <a:lumOff val="40000"/>
                  </a:schemeClr>
                </a:solidFill>
              </a:rPr>
              <a:t>Jin</a:t>
            </a:r>
            <a:r>
              <a:rPr lang="en-US" sz="1600" b="1" dirty="0">
                <a:solidFill>
                  <a:schemeClr val="accent1">
                    <a:lumMod val="60000"/>
                    <a:lumOff val="40000"/>
                  </a:schemeClr>
                </a:solidFill>
              </a:rPr>
              <a:t> </a:t>
            </a:r>
            <a:r>
              <a:rPr lang="en-US" sz="1600" b="1" dirty="0" err="1">
                <a:solidFill>
                  <a:schemeClr val="accent1">
                    <a:lumMod val="60000"/>
                    <a:lumOff val="40000"/>
                  </a:schemeClr>
                </a:solidFill>
              </a:rPr>
              <a:t>Gui</a:t>
            </a:r>
            <a:r>
              <a:rPr lang="en-US" sz="1600" b="1" dirty="0">
                <a:solidFill>
                  <a:schemeClr val="accent1">
                    <a:lumMod val="60000"/>
                    <a:lumOff val="40000"/>
                  </a:schemeClr>
                </a:solidFill>
              </a:rPr>
              <a:t> - Golden Water Turtle</a:t>
            </a:r>
          </a:p>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Jiu Long Pao - Nine Dragon Robe</a:t>
            </a:r>
          </a:p>
          <a:p>
            <a:pPr marL="285750" indent="-182880" defTabSz="914400">
              <a:lnSpc>
                <a:spcPct val="90000"/>
              </a:lnSpc>
              <a:spcAft>
                <a:spcPts val="600"/>
              </a:spcAft>
              <a:buClr>
                <a:schemeClr val="accent1"/>
              </a:buClr>
              <a:buSzPct val="80000"/>
              <a:buFont typeface="Corbel" pitchFamily="34" charset="0"/>
              <a:buChar char="•"/>
            </a:pPr>
            <a:r>
              <a:rPr lang="en-US" sz="1600" b="1" dirty="0" err="1">
                <a:solidFill>
                  <a:schemeClr val="accent1">
                    <a:lumMod val="60000"/>
                    <a:lumOff val="40000"/>
                  </a:schemeClr>
                </a:solidFill>
              </a:rPr>
              <a:t>Fo</a:t>
            </a:r>
            <a:r>
              <a:rPr lang="en-US" sz="1600" b="1" dirty="0">
                <a:solidFill>
                  <a:schemeClr val="accent1">
                    <a:lumMod val="60000"/>
                    <a:lumOff val="40000"/>
                  </a:schemeClr>
                </a:solidFill>
              </a:rPr>
              <a:t> Shou - Buddha</a:t>
            </a:r>
          </a:p>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Yong Chun </a:t>
            </a:r>
            <a:r>
              <a:rPr lang="en-US" sz="1600" b="1" dirty="0" err="1">
                <a:solidFill>
                  <a:schemeClr val="accent1">
                    <a:lumMod val="60000"/>
                    <a:lumOff val="40000"/>
                  </a:schemeClr>
                </a:solidFill>
              </a:rPr>
              <a:t>Fo</a:t>
            </a:r>
            <a:r>
              <a:rPr lang="en-US" sz="1600" b="1" dirty="0">
                <a:solidFill>
                  <a:schemeClr val="accent1">
                    <a:lumMod val="60000"/>
                    <a:lumOff val="40000"/>
                  </a:schemeClr>
                </a:solidFill>
              </a:rPr>
              <a:t> Shou</a:t>
            </a:r>
          </a:p>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Huang Guanyin – Yellow Goddess</a:t>
            </a:r>
          </a:p>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Huang </a:t>
            </a:r>
            <a:r>
              <a:rPr lang="en-US" sz="1600" b="1" dirty="0" err="1">
                <a:solidFill>
                  <a:schemeClr val="accent1">
                    <a:lumMod val="60000"/>
                    <a:lumOff val="40000"/>
                  </a:schemeClr>
                </a:solidFill>
              </a:rPr>
              <a:t>Meigui</a:t>
            </a:r>
            <a:r>
              <a:rPr lang="en-US" sz="1600" b="1" dirty="0">
                <a:solidFill>
                  <a:schemeClr val="accent1">
                    <a:lumMod val="60000"/>
                    <a:lumOff val="40000"/>
                  </a:schemeClr>
                </a:solidFill>
              </a:rPr>
              <a:t> – Yellow Rose</a:t>
            </a:r>
          </a:p>
          <a:p>
            <a:pPr marL="285750" indent="-182880" defTabSz="914400">
              <a:lnSpc>
                <a:spcPct val="90000"/>
              </a:lnSpc>
              <a:spcAft>
                <a:spcPts val="600"/>
              </a:spcAft>
              <a:buClr>
                <a:schemeClr val="accent1"/>
              </a:buClr>
              <a:buSzPct val="80000"/>
              <a:buFont typeface="Corbel" pitchFamily="34" charset="0"/>
              <a:buChar char="•"/>
            </a:pPr>
            <a:r>
              <a:rPr lang="en-US" sz="1600" b="1" dirty="0" err="1">
                <a:solidFill>
                  <a:schemeClr val="accent1">
                    <a:lumMod val="60000"/>
                    <a:lumOff val="40000"/>
                  </a:schemeClr>
                </a:solidFill>
              </a:rPr>
              <a:t>Jin</a:t>
            </a:r>
            <a:r>
              <a:rPr lang="en-US" sz="1600" b="1" dirty="0">
                <a:solidFill>
                  <a:schemeClr val="accent1">
                    <a:lumMod val="60000"/>
                    <a:lumOff val="40000"/>
                  </a:schemeClr>
                </a:solidFill>
              </a:rPr>
              <a:t> Guanyin – Golden Goddess</a:t>
            </a:r>
          </a:p>
          <a:p>
            <a:pPr marL="285750" indent="-182880" defTabSz="914400">
              <a:lnSpc>
                <a:spcPct val="90000"/>
              </a:lnSpc>
              <a:spcAft>
                <a:spcPts val="600"/>
              </a:spcAft>
              <a:buClr>
                <a:schemeClr val="accent1"/>
              </a:buClr>
              <a:buSzPct val="80000"/>
              <a:buFont typeface="Corbel" pitchFamily="34" charset="0"/>
              <a:buChar char="•"/>
            </a:pPr>
            <a:r>
              <a:rPr lang="en-US" sz="1600" b="1" dirty="0" err="1">
                <a:solidFill>
                  <a:schemeClr val="accent1">
                    <a:lumMod val="60000"/>
                    <a:lumOff val="40000"/>
                  </a:schemeClr>
                </a:solidFill>
              </a:rPr>
              <a:t>Jin</a:t>
            </a:r>
            <a:r>
              <a:rPr lang="en-US" sz="1600" b="1" dirty="0">
                <a:solidFill>
                  <a:schemeClr val="accent1">
                    <a:lumMod val="60000"/>
                    <a:lumOff val="40000"/>
                  </a:schemeClr>
                </a:solidFill>
              </a:rPr>
              <a:t> </a:t>
            </a:r>
            <a:r>
              <a:rPr lang="en-US" sz="1600" b="1" dirty="0" err="1">
                <a:solidFill>
                  <a:schemeClr val="accent1">
                    <a:lumMod val="60000"/>
                    <a:lumOff val="40000"/>
                  </a:schemeClr>
                </a:solidFill>
              </a:rPr>
              <a:t>Mudan</a:t>
            </a:r>
            <a:r>
              <a:rPr lang="en-US" sz="1600" b="1" dirty="0">
                <a:solidFill>
                  <a:schemeClr val="accent1">
                    <a:lumMod val="60000"/>
                    <a:lumOff val="40000"/>
                  </a:schemeClr>
                </a:solidFill>
              </a:rPr>
              <a:t> – Golden Peony</a:t>
            </a:r>
          </a:p>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Mei Zhan - </a:t>
            </a:r>
          </a:p>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Zi </a:t>
            </a:r>
            <a:r>
              <a:rPr lang="en-US" sz="1600" b="1" dirty="0" err="1">
                <a:solidFill>
                  <a:schemeClr val="accent1">
                    <a:lumMod val="60000"/>
                    <a:lumOff val="40000"/>
                  </a:schemeClr>
                </a:solidFill>
              </a:rPr>
              <a:t>Meigui</a:t>
            </a:r>
            <a:r>
              <a:rPr lang="en-US" sz="1600" b="1" dirty="0">
                <a:solidFill>
                  <a:schemeClr val="accent1">
                    <a:lumMod val="60000"/>
                    <a:lumOff val="40000"/>
                  </a:schemeClr>
                </a:solidFill>
              </a:rPr>
              <a:t> – Purple Rose</a:t>
            </a:r>
          </a:p>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Qi Lan – Rare Orchid</a:t>
            </a:r>
          </a:p>
          <a:p>
            <a:pPr marL="285750" indent="-182880" defTabSz="914400">
              <a:lnSpc>
                <a:spcPct val="90000"/>
              </a:lnSpc>
              <a:spcAft>
                <a:spcPts val="600"/>
              </a:spcAft>
              <a:buClr>
                <a:schemeClr val="accent1"/>
              </a:buClr>
              <a:buSzPct val="80000"/>
              <a:buFont typeface="Corbel" pitchFamily="34" charset="0"/>
              <a:buChar char="•"/>
            </a:pPr>
            <a:r>
              <a:rPr lang="en-US" sz="1600" b="1" dirty="0" err="1">
                <a:solidFill>
                  <a:schemeClr val="accent1">
                    <a:lumMod val="60000"/>
                    <a:lumOff val="40000"/>
                  </a:schemeClr>
                </a:solidFill>
              </a:rPr>
              <a:t>Rougui</a:t>
            </a:r>
            <a:r>
              <a:rPr lang="en-US" sz="1600" b="1" dirty="0">
                <a:solidFill>
                  <a:schemeClr val="accent1">
                    <a:lumMod val="60000"/>
                    <a:lumOff val="40000"/>
                  </a:schemeClr>
                </a:solidFill>
              </a:rPr>
              <a:t> - Cinnamon</a:t>
            </a:r>
          </a:p>
          <a:p>
            <a:pPr marL="285750" indent="-182880" defTabSz="914400">
              <a:lnSpc>
                <a:spcPct val="90000"/>
              </a:lnSpc>
              <a:spcAft>
                <a:spcPts val="600"/>
              </a:spcAft>
              <a:buClr>
                <a:schemeClr val="accent1"/>
              </a:buClr>
              <a:buSzPct val="80000"/>
              <a:buFont typeface="Corbel" pitchFamily="34" charset="0"/>
              <a:buChar char="•"/>
            </a:pPr>
            <a:r>
              <a:rPr lang="en-US" sz="1600" b="1" dirty="0" err="1">
                <a:solidFill>
                  <a:schemeClr val="accent1">
                    <a:lumMod val="60000"/>
                    <a:lumOff val="40000"/>
                  </a:schemeClr>
                </a:solidFill>
              </a:rPr>
              <a:t>Shuixian</a:t>
            </a:r>
            <a:r>
              <a:rPr lang="en-US" sz="1600" b="1" dirty="0">
                <a:solidFill>
                  <a:schemeClr val="accent1">
                    <a:lumMod val="60000"/>
                    <a:lumOff val="40000"/>
                  </a:schemeClr>
                </a:solidFill>
              </a:rPr>
              <a:t> – Water Lily</a:t>
            </a:r>
          </a:p>
          <a:p>
            <a:pPr marL="285750" indent="-182880" defTabSz="914400">
              <a:lnSpc>
                <a:spcPct val="90000"/>
              </a:lnSpc>
              <a:spcAft>
                <a:spcPts val="600"/>
              </a:spcAft>
              <a:buClr>
                <a:schemeClr val="accent1"/>
              </a:buClr>
              <a:buSzPct val="80000"/>
              <a:buFont typeface="Corbel" pitchFamily="34" charset="0"/>
              <a:buChar char="•"/>
            </a:pPr>
            <a:r>
              <a:rPr lang="en-US" sz="1600" b="1" dirty="0">
                <a:solidFill>
                  <a:schemeClr val="accent1">
                    <a:lumMod val="60000"/>
                    <a:lumOff val="40000"/>
                  </a:schemeClr>
                </a:solidFill>
              </a:rPr>
              <a:t>Lao Cong </a:t>
            </a:r>
            <a:r>
              <a:rPr lang="en-US" sz="1600" b="1" dirty="0" err="1">
                <a:solidFill>
                  <a:schemeClr val="accent1">
                    <a:lumMod val="60000"/>
                    <a:lumOff val="40000"/>
                  </a:schemeClr>
                </a:solidFill>
              </a:rPr>
              <a:t>Shuixian</a:t>
            </a:r>
            <a:r>
              <a:rPr lang="en-US" sz="1600" b="1" dirty="0">
                <a:solidFill>
                  <a:schemeClr val="accent1">
                    <a:lumMod val="60000"/>
                    <a:lumOff val="40000"/>
                  </a:schemeClr>
                </a:solidFill>
              </a:rPr>
              <a:t> – Old Water Lily</a:t>
            </a:r>
          </a:p>
        </p:txBody>
      </p:sp>
      <p:sp>
        <p:nvSpPr>
          <p:cNvPr id="11" name="Rectangle 10">
            <a:extLst>
              <a:ext uri="{FF2B5EF4-FFF2-40B4-BE49-F238E27FC236}">
                <a16:creationId xmlns:a16="http://schemas.microsoft.com/office/drawing/2014/main" id="{9C4D6082-DDB3-4A6D-8AF5-9927E8C3EA35}"/>
              </a:ext>
            </a:extLst>
          </p:cNvPr>
          <p:cNvSpPr/>
          <p:nvPr/>
        </p:nvSpPr>
        <p:spPr>
          <a:xfrm>
            <a:off x="1076404" y="1536174"/>
            <a:ext cx="5017056" cy="3785652"/>
          </a:xfrm>
          <a:prstGeom prst="rect">
            <a:avLst/>
          </a:prstGeom>
          <a:noFill/>
        </p:spPr>
        <p:txBody>
          <a:bodyPr wrap="square" lIns="91440" tIns="45720" rIns="91440" bIns="45720">
            <a:spAutoFit/>
          </a:bodyPr>
          <a:lstStyle/>
          <a:p>
            <a:pPr algn="ctr"/>
            <a:r>
              <a:rPr lang="en-US" sz="8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Wuyishan</a:t>
            </a:r>
            <a:endPar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8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Yancha</a:t>
            </a: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a:p>
            <a:pPr algn="ctr"/>
            <a:r>
              <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Varieties</a:t>
            </a:r>
          </a:p>
        </p:txBody>
      </p:sp>
    </p:spTree>
    <p:extLst>
      <p:ext uri="{BB962C8B-B14F-4D97-AF65-F5344CB8AC3E}">
        <p14:creationId xmlns:p14="http://schemas.microsoft.com/office/powerpoint/2010/main" val="134307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2D9DA9-C266-4355-96CD-3DD04D5501C1}"/>
              </a:ext>
            </a:extLst>
          </p:cNvPr>
          <p:cNvSpPr txBox="1"/>
          <p:nvPr/>
        </p:nvSpPr>
        <p:spPr>
          <a:xfrm>
            <a:off x="4012238" y="528793"/>
            <a:ext cx="4452533" cy="1077218"/>
          </a:xfrm>
          <a:prstGeom prst="rect">
            <a:avLst/>
          </a:prstGeom>
          <a:noFill/>
        </p:spPr>
        <p:txBody>
          <a:bodyPr wrap="square">
            <a:spAutoFit/>
          </a:bodyPr>
          <a:lstStyle/>
          <a:p>
            <a:pPr algn="ctr"/>
            <a:r>
              <a:rPr lang="en-US" sz="3200" b="1" u="sng" dirty="0">
                <a:solidFill>
                  <a:schemeClr val="accent1">
                    <a:lumMod val="50000"/>
                  </a:schemeClr>
                </a:solidFill>
              </a:rPr>
              <a:t>SI DA MING CONG</a:t>
            </a:r>
          </a:p>
          <a:p>
            <a:pPr algn="ctr"/>
            <a:r>
              <a:rPr lang="en-US" sz="3200" b="1" i="1" dirty="0">
                <a:solidFill>
                  <a:schemeClr val="accent1">
                    <a:lumMod val="50000"/>
                  </a:schemeClr>
                </a:solidFill>
              </a:rPr>
              <a:t>The Four Famous Bushes</a:t>
            </a:r>
            <a:endParaRPr lang="en-US" sz="3200" b="1" dirty="0">
              <a:solidFill>
                <a:schemeClr val="accent1">
                  <a:lumMod val="50000"/>
                </a:schemeClr>
              </a:solidFill>
            </a:endParaRPr>
          </a:p>
        </p:txBody>
      </p:sp>
      <p:sp>
        <p:nvSpPr>
          <p:cNvPr id="8" name="TextBox 7">
            <a:extLst>
              <a:ext uri="{FF2B5EF4-FFF2-40B4-BE49-F238E27FC236}">
                <a16:creationId xmlns:a16="http://schemas.microsoft.com/office/drawing/2014/main" id="{D345DBD6-6F35-464D-8CB7-F952AC63C969}"/>
              </a:ext>
            </a:extLst>
          </p:cNvPr>
          <p:cNvSpPr txBox="1"/>
          <p:nvPr/>
        </p:nvSpPr>
        <p:spPr>
          <a:xfrm>
            <a:off x="647792" y="2081890"/>
            <a:ext cx="5590713" cy="4247317"/>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rPr>
              <a:t>While there are hundreds of cultivars grown on the Wuyi mountains, there are four specifically designated as Si Da Ming Cong (the four famous bushes).</a:t>
            </a:r>
          </a:p>
          <a:p>
            <a:pPr marL="285750" indent="-285750">
              <a:buFont typeface="Arial" panose="020B0604020202020204" pitchFamily="34" charset="0"/>
              <a:buChar char="•"/>
            </a:pPr>
            <a:endParaRPr lang="en-US" dirty="0">
              <a:solidFill>
                <a:schemeClr val="accent1">
                  <a:lumMod val="50000"/>
                </a:schemeClr>
              </a:solidFill>
            </a:endParaRPr>
          </a:p>
          <a:p>
            <a:pPr marL="800100" lvl="1" indent="-342900">
              <a:buFont typeface="+mj-lt"/>
              <a:buAutoNum type="arabicPeriod"/>
            </a:pPr>
            <a:r>
              <a:rPr lang="en-US" dirty="0">
                <a:solidFill>
                  <a:schemeClr val="accent1">
                    <a:lumMod val="50000"/>
                  </a:schemeClr>
                </a:solidFill>
              </a:rPr>
              <a:t>Da Hong Pao - Big Red Robe</a:t>
            </a:r>
          </a:p>
          <a:p>
            <a:pPr marL="800100" lvl="1" indent="-342900">
              <a:buFont typeface="+mj-lt"/>
              <a:buAutoNum type="arabicPeriod"/>
            </a:pPr>
            <a:r>
              <a:rPr lang="en-US" dirty="0">
                <a:solidFill>
                  <a:schemeClr val="accent1">
                    <a:lumMod val="50000"/>
                  </a:schemeClr>
                </a:solidFill>
              </a:rPr>
              <a:t>Tie </a:t>
            </a:r>
            <a:r>
              <a:rPr lang="en-US" dirty="0" err="1">
                <a:solidFill>
                  <a:schemeClr val="accent1">
                    <a:lumMod val="50000"/>
                  </a:schemeClr>
                </a:solidFill>
              </a:rPr>
              <a:t>Luohan</a:t>
            </a:r>
            <a:r>
              <a:rPr lang="en-US" dirty="0">
                <a:solidFill>
                  <a:schemeClr val="accent1">
                    <a:lumMod val="50000"/>
                  </a:schemeClr>
                </a:solidFill>
              </a:rPr>
              <a:t> – Iron Arhat</a:t>
            </a:r>
          </a:p>
          <a:p>
            <a:pPr marL="800100" lvl="1" indent="-342900">
              <a:buFont typeface="+mj-lt"/>
              <a:buAutoNum type="arabicPeriod"/>
            </a:pPr>
            <a:r>
              <a:rPr lang="en-US" dirty="0">
                <a:solidFill>
                  <a:schemeClr val="accent1">
                    <a:lumMod val="50000"/>
                  </a:schemeClr>
                </a:solidFill>
              </a:rPr>
              <a:t>Shui </a:t>
            </a:r>
            <a:r>
              <a:rPr lang="en-US" dirty="0" err="1">
                <a:solidFill>
                  <a:schemeClr val="accent1">
                    <a:lumMod val="50000"/>
                  </a:schemeClr>
                </a:solidFill>
              </a:rPr>
              <a:t>Jin</a:t>
            </a:r>
            <a:r>
              <a:rPr lang="en-US" dirty="0">
                <a:solidFill>
                  <a:schemeClr val="accent1">
                    <a:lumMod val="50000"/>
                  </a:schemeClr>
                </a:solidFill>
              </a:rPr>
              <a:t> </a:t>
            </a:r>
            <a:r>
              <a:rPr lang="en-US" dirty="0" err="1">
                <a:solidFill>
                  <a:schemeClr val="accent1">
                    <a:lumMod val="50000"/>
                  </a:schemeClr>
                </a:solidFill>
              </a:rPr>
              <a:t>Gui</a:t>
            </a:r>
            <a:r>
              <a:rPr lang="en-US" dirty="0">
                <a:solidFill>
                  <a:schemeClr val="accent1">
                    <a:lumMod val="50000"/>
                  </a:schemeClr>
                </a:solidFill>
              </a:rPr>
              <a:t> – Golden Water Turtle</a:t>
            </a:r>
          </a:p>
          <a:p>
            <a:pPr marL="800100" lvl="1" indent="-342900">
              <a:buFont typeface="+mj-lt"/>
              <a:buAutoNum type="arabicPeriod"/>
            </a:pPr>
            <a:r>
              <a:rPr lang="en-US" dirty="0">
                <a:solidFill>
                  <a:schemeClr val="accent1">
                    <a:lumMod val="50000"/>
                  </a:schemeClr>
                </a:solidFill>
              </a:rPr>
              <a:t>Bai Ji Guan – White Cock’s Comb</a:t>
            </a:r>
          </a:p>
          <a:p>
            <a:pPr marL="800100" lvl="1" indent="-342900">
              <a:buFont typeface="+mj-lt"/>
              <a:buAutoNum type="arabicPeriod"/>
            </a:pPr>
            <a:endParaRPr lang="en-US" dirty="0">
              <a:solidFill>
                <a:schemeClr val="accent1">
                  <a:lumMod val="50000"/>
                </a:schemeClr>
              </a:solidFill>
            </a:endParaRPr>
          </a:p>
          <a:p>
            <a:pPr marL="285750" indent="-285750">
              <a:buFont typeface="Arial" panose="020B0604020202020204" pitchFamily="34" charset="0"/>
              <a:buChar char="•"/>
            </a:pPr>
            <a:r>
              <a:rPr lang="en-US" dirty="0">
                <a:solidFill>
                  <a:schemeClr val="accent1">
                    <a:lumMod val="50000"/>
                  </a:schemeClr>
                </a:solidFill>
              </a:rPr>
              <a:t> These teas are all heavily associated with tea lore, and all have debatably true origin stories. </a:t>
            </a:r>
          </a:p>
          <a:p>
            <a:pPr marL="285750" indent="-285750">
              <a:buFont typeface="Arial" panose="020B0604020202020204" pitchFamily="34" charset="0"/>
              <a:buChar char="•"/>
            </a:pPr>
            <a:endParaRPr lang="en-US" dirty="0">
              <a:solidFill>
                <a:schemeClr val="accent1">
                  <a:lumMod val="50000"/>
                </a:schemeClr>
              </a:solidFill>
            </a:endParaRPr>
          </a:p>
          <a:p>
            <a:pPr marL="285750" indent="-285750">
              <a:buFont typeface="Arial" panose="020B0604020202020204" pitchFamily="34" charset="0"/>
              <a:buChar char="•"/>
            </a:pPr>
            <a:r>
              <a:rPr lang="en-US" dirty="0">
                <a:solidFill>
                  <a:schemeClr val="accent1">
                    <a:lumMod val="50000"/>
                  </a:schemeClr>
                </a:solidFill>
              </a:rPr>
              <a:t>Verified Si Da Ming Cong will also fetch very high prices on the open market.</a:t>
            </a:r>
          </a:p>
          <a:p>
            <a:endParaRPr lang="en-US" dirty="0"/>
          </a:p>
        </p:txBody>
      </p:sp>
      <p:pic>
        <p:nvPicPr>
          <p:cNvPr id="10" name="Picture 9" descr="A picture containing beverage, tea, food&#10;&#10;Description automatically generated">
            <a:extLst>
              <a:ext uri="{FF2B5EF4-FFF2-40B4-BE49-F238E27FC236}">
                <a16:creationId xmlns:a16="http://schemas.microsoft.com/office/drawing/2014/main" id="{39008A4A-528F-4D9D-86D8-3BC3B7156407}"/>
              </a:ext>
            </a:extLst>
          </p:cNvPr>
          <p:cNvPicPr>
            <a:picLocks noChangeAspect="1"/>
          </p:cNvPicPr>
          <p:nvPr/>
        </p:nvPicPr>
        <p:blipFill>
          <a:blip r:embed="rId2"/>
          <a:stretch>
            <a:fillRect/>
          </a:stretch>
        </p:blipFill>
        <p:spPr>
          <a:xfrm rot="16200000">
            <a:off x="7047954" y="2161407"/>
            <a:ext cx="3935006" cy="37759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5908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4642BE67-96F6-48D7-8497-1787A3B11B06}"/>
              </a:ext>
            </a:extLst>
          </p:cNvPr>
          <p:cNvSpPr txBox="1"/>
          <p:nvPr/>
        </p:nvSpPr>
        <p:spPr>
          <a:xfrm>
            <a:off x="2508730" y="413813"/>
            <a:ext cx="2880836" cy="135636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solidFill>
                  <a:schemeClr val="accent1">
                    <a:lumMod val="50000"/>
                  </a:schemeClr>
                </a:solidFill>
                <a:latin typeface="+mj-lt"/>
                <a:ea typeface="+mj-ea"/>
                <a:cs typeface="+mj-cs"/>
              </a:rPr>
              <a:t>DA HONG PAO</a:t>
            </a:r>
          </a:p>
        </p:txBody>
      </p:sp>
      <p:pic>
        <p:nvPicPr>
          <p:cNvPr id="14" name="Picture 13" descr="A picture containing outdoor, rock, ground, mountain&#10;&#10;Description automatically generated">
            <a:extLst>
              <a:ext uri="{FF2B5EF4-FFF2-40B4-BE49-F238E27FC236}">
                <a16:creationId xmlns:a16="http://schemas.microsoft.com/office/drawing/2014/main" id="{043418CE-988A-4CA4-AEDB-E729DB0E2E7D}"/>
              </a:ext>
            </a:extLst>
          </p:cNvPr>
          <p:cNvPicPr>
            <a:picLocks noChangeAspect="1"/>
          </p:cNvPicPr>
          <p:nvPr/>
        </p:nvPicPr>
        <p:blipFill>
          <a:blip r:embed="rId2"/>
          <a:stretch>
            <a:fillRect/>
          </a:stretch>
        </p:blipFill>
        <p:spPr>
          <a:xfrm>
            <a:off x="872064" y="1551796"/>
            <a:ext cx="6045576" cy="37524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5354B8A8-F031-40DE-B1AA-2AE0E0083975}"/>
              </a:ext>
            </a:extLst>
          </p:cNvPr>
          <p:cNvSpPr txBox="1"/>
          <p:nvPr/>
        </p:nvSpPr>
        <p:spPr>
          <a:xfrm>
            <a:off x="7407353" y="680046"/>
            <a:ext cx="3912583" cy="5495925"/>
          </a:xfrm>
          <a:prstGeom prst="rect">
            <a:avLst/>
          </a:prstGeom>
        </p:spPr>
        <p:txBody>
          <a:bodyPr vert="horz" lIns="91440" tIns="45720" rIns="91440" bIns="45720" rtlCol="0">
            <a:normAutofit fontScale="92500" lnSpcReduction="20000"/>
          </a:bodyPr>
          <a:lstStyle/>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Da Hong Pao (“Big Red Robe”) is one of the best-known varieties of Wuyi “Yan Cha” or “rock oolong” tea.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According to legend, in the days of the Ming Dynasty, the mother of a Chinese emperor recovered from a serious illness after drinking a particular tea.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Thereupon, the emperor had the five tea bushes, from which the tea had come, clad in in imperial red robes.</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Four of the Da Hong Pao “mother bushes” remain today.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At 1st, the few hundred grams of the tea  bushes’ annual yield were reserved exclusively for the imperial court.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In more recent times, the mother bushes have been subject to extensive scientific studies.</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One result of these studies was the realization that the four shrubs are not of the same tea plant variety.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Two of the bushes belong to the </a:t>
            </a:r>
            <a:r>
              <a:rPr lang="en-US" sz="1300" b="1" dirty="0" err="1">
                <a:solidFill>
                  <a:schemeClr val="accent1">
                    <a:lumMod val="50000"/>
                  </a:schemeClr>
                </a:solidFill>
              </a:rPr>
              <a:t>Qidan</a:t>
            </a:r>
            <a:r>
              <a:rPr lang="en-US" sz="1300" b="1" dirty="0">
                <a:solidFill>
                  <a:schemeClr val="accent1">
                    <a:lumMod val="50000"/>
                  </a:schemeClr>
                </a:solidFill>
              </a:rPr>
              <a:t> variety.</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Two of the bushes belong to the </a:t>
            </a:r>
            <a:r>
              <a:rPr lang="en-US" sz="1300" b="1" dirty="0" err="1">
                <a:solidFill>
                  <a:schemeClr val="accent1">
                    <a:lumMod val="50000"/>
                  </a:schemeClr>
                </a:solidFill>
              </a:rPr>
              <a:t>Beidou</a:t>
            </a:r>
            <a:r>
              <a:rPr lang="en-US" sz="1300" b="1" dirty="0">
                <a:solidFill>
                  <a:schemeClr val="accent1">
                    <a:lumMod val="50000"/>
                  </a:schemeClr>
                </a:solidFill>
              </a:rPr>
              <a:t> variety.</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Distinguishing the tea from both bush types is quite a challenge even for well-practiced tea drinker.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Both leaves, dry and infused show a similar visual appearance.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The differences in taste between both varieties consist of no more than the finest nuances.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Towards the end of the 1980s, scientists finally managed to raise genetically identical tea plants from cutoffs of the mother bushes.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They distributed specimens of both varieties of these “first generation cutoffs” among Wuyi tea farmers.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Only this way, Da Hong Pao Oolong tea could become available to tea lovers across the world. </a:t>
            </a:r>
          </a:p>
          <a:p>
            <a:pPr indent="-182880" defTabSz="914400">
              <a:lnSpc>
                <a:spcPct val="90000"/>
              </a:lnSpc>
              <a:spcAft>
                <a:spcPts val="600"/>
              </a:spcAft>
              <a:buClr>
                <a:schemeClr val="accent1"/>
              </a:buClr>
              <a:buSzPct val="80000"/>
              <a:buFont typeface="Corbel" pitchFamily="34" charset="0"/>
              <a:buChar char="•"/>
            </a:pPr>
            <a:endParaRPr lang="en-US" sz="600" dirty="0">
              <a:solidFill>
                <a:schemeClr val="accent1"/>
              </a:solidFill>
            </a:endParaRPr>
          </a:p>
        </p:txBody>
      </p:sp>
    </p:spTree>
    <p:extLst>
      <p:ext uri="{BB962C8B-B14F-4D97-AF65-F5344CB8AC3E}">
        <p14:creationId xmlns:p14="http://schemas.microsoft.com/office/powerpoint/2010/main" val="2179216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4642BE67-96F6-48D7-8497-1787A3B11B06}"/>
              </a:ext>
            </a:extLst>
          </p:cNvPr>
          <p:cNvSpPr txBox="1"/>
          <p:nvPr/>
        </p:nvSpPr>
        <p:spPr>
          <a:xfrm>
            <a:off x="1199789" y="711693"/>
            <a:ext cx="2244245" cy="576787"/>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3200" b="1" dirty="0">
                <a:solidFill>
                  <a:schemeClr val="accent1">
                    <a:lumMod val="50000"/>
                  </a:schemeClr>
                </a:solidFill>
                <a:latin typeface="+mj-lt"/>
                <a:ea typeface="+mj-ea"/>
                <a:cs typeface="+mj-cs"/>
              </a:rPr>
              <a:t>Tie Luo Han</a:t>
            </a:r>
          </a:p>
        </p:txBody>
      </p:sp>
      <p:sp>
        <p:nvSpPr>
          <p:cNvPr id="6" name="TextBox 5">
            <a:extLst>
              <a:ext uri="{FF2B5EF4-FFF2-40B4-BE49-F238E27FC236}">
                <a16:creationId xmlns:a16="http://schemas.microsoft.com/office/drawing/2014/main" id="{5354B8A8-F031-40DE-B1AA-2AE0E0083975}"/>
              </a:ext>
            </a:extLst>
          </p:cNvPr>
          <p:cNvSpPr txBox="1"/>
          <p:nvPr/>
        </p:nvSpPr>
        <p:spPr>
          <a:xfrm>
            <a:off x="766673" y="1553781"/>
            <a:ext cx="3110479" cy="4015739"/>
          </a:xfrm>
          <a:prstGeom prst="rect">
            <a:avLst/>
          </a:prstGeom>
        </p:spPr>
        <p:txBody>
          <a:bodyPr vert="horz" lIns="91440" tIns="45720" rIns="91440" bIns="45720" rtlCol="0">
            <a:normAutofit/>
          </a:bodyPr>
          <a:lstStyle/>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Tie Luo Han is a translation Iron Arhat, Iron Buddha, or Iron Warrior Monk</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 “Tie” stands for “iron”, referring to the appearance of the tea leaves</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“Luo Han”, stands for “arhat” that comes from the legend behind the origin of this tea.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“Arhat” also stands for the state of enlightenment that Buddhist monks reach.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It is said that this tea was first created by a powerful warrior monk with skin that was golden-bronze.</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 The tea was found in </a:t>
            </a:r>
            <a:r>
              <a:rPr lang="en-US" sz="1300" b="1" dirty="0" err="1">
                <a:solidFill>
                  <a:schemeClr val="accent1">
                    <a:lumMod val="50000"/>
                  </a:schemeClr>
                </a:solidFill>
              </a:rPr>
              <a:t>Gui</a:t>
            </a:r>
            <a:r>
              <a:rPr lang="en-US" sz="1300" b="1" dirty="0">
                <a:solidFill>
                  <a:schemeClr val="accent1">
                    <a:lumMod val="50000"/>
                  </a:schemeClr>
                </a:solidFill>
              </a:rPr>
              <a:t> Dong, ‘Ghost  Cave’ in Hui Yuan Yan, near the temple of the Buddhist monks.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This tea dates back to the Song Dynasty</a:t>
            </a:r>
          </a:p>
        </p:txBody>
      </p:sp>
      <p:pic>
        <p:nvPicPr>
          <p:cNvPr id="3" name="Picture 2" descr="A picture containing table, tea, beverage, wooden&#10;&#10;Description automatically generated">
            <a:extLst>
              <a:ext uri="{FF2B5EF4-FFF2-40B4-BE49-F238E27FC236}">
                <a16:creationId xmlns:a16="http://schemas.microsoft.com/office/drawing/2014/main" id="{46A41985-4CC8-461A-A39D-A6C5F628D2CC}"/>
              </a:ext>
            </a:extLst>
          </p:cNvPr>
          <p:cNvPicPr>
            <a:picLocks noChangeAspect="1"/>
          </p:cNvPicPr>
          <p:nvPr/>
        </p:nvPicPr>
        <p:blipFill rotWithShape="1">
          <a:blip r:embed="rId2"/>
          <a:srcRect l="15523" t="16298" r="9254" b="24225"/>
          <a:stretch/>
        </p:blipFill>
        <p:spPr>
          <a:xfrm>
            <a:off x="4316192" y="1140747"/>
            <a:ext cx="7200548" cy="4841806"/>
          </a:xfrm>
          <a:prstGeom prst="ellipse">
            <a:avLst/>
          </a:prstGeom>
          <a:ln w="190500" cap="rnd">
            <a:solidFill>
              <a:schemeClr val="accent1">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920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4642BE67-96F6-48D7-8497-1787A3B11B06}"/>
              </a:ext>
            </a:extLst>
          </p:cNvPr>
          <p:cNvSpPr txBox="1"/>
          <p:nvPr/>
        </p:nvSpPr>
        <p:spPr>
          <a:xfrm>
            <a:off x="9152373" y="422696"/>
            <a:ext cx="2223533" cy="6938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solidFill>
                  <a:schemeClr val="accent1">
                    <a:lumMod val="50000"/>
                  </a:schemeClr>
                </a:solidFill>
                <a:latin typeface="+mj-lt"/>
                <a:ea typeface="+mj-ea"/>
                <a:cs typeface="+mj-cs"/>
              </a:rPr>
              <a:t>Shui </a:t>
            </a:r>
            <a:r>
              <a:rPr lang="en-US" sz="3200" b="1" dirty="0" err="1">
                <a:solidFill>
                  <a:schemeClr val="accent1">
                    <a:lumMod val="50000"/>
                  </a:schemeClr>
                </a:solidFill>
                <a:latin typeface="+mj-lt"/>
                <a:ea typeface="+mj-ea"/>
                <a:cs typeface="+mj-cs"/>
              </a:rPr>
              <a:t>Jin</a:t>
            </a:r>
            <a:r>
              <a:rPr lang="en-US" sz="3200" b="1" dirty="0">
                <a:solidFill>
                  <a:schemeClr val="accent1">
                    <a:lumMod val="50000"/>
                  </a:schemeClr>
                </a:solidFill>
                <a:latin typeface="+mj-lt"/>
                <a:ea typeface="+mj-ea"/>
                <a:cs typeface="+mj-cs"/>
              </a:rPr>
              <a:t> </a:t>
            </a:r>
            <a:r>
              <a:rPr lang="en-US" sz="3200" b="1" dirty="0" err="1">
                <a:solidFill>
                  <a:schemeClr val="accent1">
                    <a:lumMod val="50000"/>
                  </a:schemeClr>
                </a:solidFill>
                <a:latin typeface="+mj-lt"/>
                <a:ea typeface="+mj-ea"/>
                <a:cs typeface="+mj-cs"/>
              </a:rPr>
              <a:t>Gui</a:t>
            </a:r>
            <a:endParaRPr lang="en-US" sz="3200" b="1" dirty="0">
              <a:solidFill>
                <a:schemeClr val="accent1">
                  <a:lumMod val="50000"/>
                </a:schemeClr>
              </a:solidFill>
              <a:latin typeface="+mj-lt"/>
              <a:ea typeface="+mj-ea"/>
              <a:cs typeface="+mj-cs"/>
            </a:endParaRPr>
          </a:p>
        </p:txBody>
      </p:sp>
      <p:sp>
        <p:nvSpPr>
          <p:cNvPr id="6" name="TextBox 5">
            <a:extLst>
              <a:ext uri="{FF2B5EF4-FFF2-40B4-BE49-F238E27FC236}">
                <a16:creationId xmlns:a16="http://schemas.microsoft.com/office/drawing/2014/main" id="{5354B8A8-F031-40DE-B1AA-2AE0E0083975}"/>
              </a:ext>
            </a:extLst>
          </p:cNvPr>
          <p:cNvSpPr txBox="1"/>
          <p:nvPr/>
        </p:nvSpPr>
        <p:spPr>
          <a:xfrm>
            <a:off x="8572501" y="1295400"/>
            <a:ext cx="3383280" cy="5318760"/>
          </a:xfrm>
          <a:prstGeom prst="rect">
            <a:avLst/>
          </a:prstGeom>
        </p:spPr>
        <p:txBody>
          <a:bodyPr vert="horz" lIns="91440" tIns="45720" rIns="91440" bIns="45720" rtlCol="0">
            <a:normAutofit/>
          </a:bodyPr>
          <a:lstStyle/>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Shui </a:t>
            </a:r>
            <a:r>
              <a:rPr lang="en-US" sz="1300" b="1" dirty="0" err="1">
                <a:solidFill>
                  <a:schemeClr val="accent1">
                    <a:lumMod val="50000"/>
                  </a:schemeClr>
                </a:solidFill>
              </a:rPr>
              <a:t>Jin</a:t>
            </a:r>
            <a:r>
              <a:rPr lang="en-US" sz="1300" b="1" dirty="0">
                <a:solidFill>
                  <a:schemeClr val="accent1">
                    <a:lumMod val="50000"/>
                  </a:schemeClr>
                </a:solidFill>
              </a:rPr>
              <a:t> </a:t>
            </a:r>
            <a:r>
              <a:rPr lang="en-US" sz="1300" b="1" dirty="0" err="1">
                <a:solidFill>
                  <a:schemeClr val="accent1">
                    <a:lumMod val="50000"/>
                  </a:schemeClr>
                </a:solidFill>
              </a:rPr>
              <a:t>Gui</a:t>
            </a:r>
            <a:r>
              <a:rPr lang="en-US" sz="1300" b="1" dirty="0">
                <a:solidFill>
                  <a:schemeClr val="accent1">
                    <a:lumMod val="50000"/>
                  </a:schemeClr>
                </a:solidFill>
              </a:rPr>
              <a:t> means "Golden Turtle."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According to Chinese legends, </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Shui </a:t>
            </a:r>
            <a:r>
              <a:rPr lang="en-US" sz="1300" b="1" dirty="0" err="1">
                <a:solidFill>
                  <a:schemeClr val="accent1">
                    <a:lumMod val="50000"/>
                  </a:schemeClr>
                </a:solidFill>
              </a:rPr>
              <a:t>Jin</a:t>
            </a:r>
            <a:r>
              <a:rPr lang="en-US" sz="1300" b="1" dirty="0">
                <a:solidFill>
                  <a:schemeClr val="accent1">
                    <a:lumMod val="50000"/>
                  </a:schemeClr>
                </a:solidFill>
              </a:rPr>
              <a:t> </a:t>
            </a:r>
            <a:r>
              <a:rPr lang="en-US" sz="1300" b="1" dirty="0" err="1">
                <a:solidFill>
                  <a:schemeClr val="accent1">
                    <a:lumMod val="50000"/>
                  </a:schemeClr>
                </a:solidFill>
              </a:rPr>
              <a:t>Gui</a:t>
            </a:r>
            <a:r>
              <a:rPr lang="en-US" sz="1300" b="1" dirty="0">
                <a:solidFill>
                  <a:schemeClr val="accent1">
                    <a:lumMod val="50000"/>
                  </a:schemeClr>
                </a:solidFill>
              </a:rPr>
              <a:t> tea plant is a transformation of a turtle god. </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Despite achieving godhood after a thousand years of meditation, the turtle god soon felt discontented as his hard effort as the Heaven’s Tea Gardener was not appreciated. 	</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One morning, he awoke to the noise of tea farmers celebrating their harvest of first flush tea leaves happily. </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Upon seeing this, the turtle god realized that he would be better appreciated as a tea plant and thus he gave up his immortality to become the Shui </a:t>
            </a:r>
            <a:r>
              <a:rPr lang="en-US" sz="1300" b="1" dirty="0" err="1">
                <a:solidFill>
                  <a:schemeClr val="accent1">
                    <a:lumMod val="50000"/>
                  </a:schemeClr>
                </a:solidFill>
              </a:rPr>
              <a:t>Jin</a:t>
            </a:r>
            <a:r>
              <a:rPr lang="en-US" sz="1300" b="1" dirty="0">
                <a:solidFill>
                  <a:schemeClr val="accent1">
                    <a:lumMod val="50000"/>
                  </a:schemeClr>
                </a:solidFill>
              </a:rPr>
              <a:t> </a:t>
            </a:r>
            <a:r>
              <a:rPr lang="en-US" sz="1300" b="1" dirty="0" err="1">
                <a:solidFill>
                  <a:schemeClr val="accent1">
                    <a:lumMod val="50000"/>
                  </a:schemeClr>
                </a:solidFill>
              </a:rPr>
              <a:t>Gui</a:t>
            </a:r>
            <a:r>
              <a:rPr lang="en-US" sz="1300" b="1" dirty="0">
                <a:solidFill>
                  <a:schemeClr val="accent1">
                    <a:lumMod val="50000"/>
                  </a:schemeClr>
                </a:solidFill>
              </a:rPr>
              <a:t> tea plant.</a:t>
            </a:r>
            <a:endParaRPr lang="en-US" sz="600" dirty="0">
              <a:solidFill>
                <a:schemeClr val="accent1">
                  <a:lumMod val="50000"/>
                </a:schemeClr>
              </a:solidFill>
            </a:endParaRPr>
          </a:p>
        </p:txBody>
      </p:sp>
      <p:pic>
        <p:nvPicPr>
          <p:cNvPr id="3" name="Picture 2" descr="A picture containing beverage, food, table, tea&#10;&#10;Description automatically generated">
            <a:extLst>
              <a:ext uri="{FF2B5EF4-FFF2-40B4-BE49-F238E27FC236}">
                <a16:creationId xmlns:a16="http://schemas.microsoft.com/office/drawing/2014/main" id="{FFBAA0FE-9069-467F-A871-9019320960B4}"/>
              </a:ext>
            </a:extLst>
          </p:cNvPr>
          <p:cNvPicPr>
            <a:picLocks noChangeAspect="1"/>
          </p:cNvPicPr>
          <p:nvPr/>
        </p:nvPicPr>
        <p:blipFill>
          <a:blip r:embed="rId2"/>
          <a:stretch>
            <a:fillRect/>
          </a:stretch>
        </p:blipFill>
        <p:spPr>
          <a:xfrm>
            <a:off x="231140" y="243839"/>
            <a:ext cx="8341360" cy="6370321"/>
          </a:xfrm>
          <a:prstGeom prst="rect">
            <a:avLst/>
          </a:prstGeom>
        </p:spPr>
      </p:pic>
    </p:spTree>
    <p:extLst>
      <p:ext uri="{BB962C8B-B14F-4D97-AF65-F5344CB8AC3E}">
        <p14:creationId xmlns:p14="http://schemas.microsoft.com/office/powerpoint/2010/main" val="1214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433137" y="516852"/>
            <a:ext cx="5199926" cy="1443269"/>
          </a:xfrm>
        </p:spPr>
        <p:txBody>
          <a:bodyPr vert="horz" lIns="91440" tIns="45720" rIns="91440" bIns="45720" rtlCol="0" anchor="ctr">
            <a:normAutofit/>
          </a:bodyPr>
          <a:lstStyle/>
          <a:p>
            <a:r>
              <a:rPr lang="en-US" sz="4000" dirty="0">
                <a:solidFill>
                  <a:schemeClr val="accent1">
                    <a:lumMod val="50000"/>
                  </a:schemeClr>
                </a:solidFill>
              </a:rPr>
              <a:t>Introduction</a:t>
            </a:r>
          </a:p>
        </p:txBody>
      </p:sp>
      <p:sp>
        <p:nvSpPr>
          <p:cNvPr id="10" name="Content Placeholder 9">
            <a:extLst>
              <a:ext uri="{FF2B5EF4-FFF2-40B4-BE49-F238E27FC236}">
                <a16:creationId xmlns:a16="http://schemas.microsoft.com/office/drawing/2014/main" id="{BE75E95A-A6B3-43C7-A552-1EAFCCA0A1EA}"/>
              </a:ext>
            </a:extLst>
          </p:cNvPr>
          <p:cNvSpPr>
            <a:spLocks noGrp="1"/>
          </p:cNvSpPr>
          <p:nvPr>
            <p:ph idx="1"/>
          </p:nvPr>
        </p:nvSpPr>
        <p:spPr>
          <a:xfrm>
            <a:off x="433137" y="1732547"/>
            <a:ext cx="5943600" cy="4613376"/>
          </a:xfrm>
        </p:spPr>
        <p:txBody>
          <a:bodyPr vert="horz" lIns="91440" tIns="45720" rIns="91440" bIns="45720" rtlCol="0">
            <a:normAutofit/>
          </a:bodyPr>
          <a:lstStyle/>
          <a:p>
            <a:pPr indent="-182880">
              <a:lnSpc>
                <a:spcPct val="90000"/>
              </a:lnSpc>
              <a:buFont typeface="Corbel" pitchFamily="34" charset="0"/>
              <a:buChar char="•"/>
            </a:pPr>
            <a:r>
              <a:rPr lang="en-US" sz="1600" dirty="0">
                <a:solidFill>
                  <a:schemeClr val="accent1">
                    <a:lumMod val="50000"/>
                  </a:schemeClr>
                </a:solidFill>
              </a:rPr>
              <a:t>Wuyi Shan has a rich cultural history dating back to the Shang Dynasty and an equally as impressive tea history which dates to the Tang Dynasty.</a:t>
            </a:r>
          </a:p>
          <a:p>
            <a:pPr indent="-182880">
              <a:lnSpc>
                <a:spcPct val="90000"/>
              </a:lnSpc>
              <a:buFont typeface="Corbel" pitchFamily="34" charset="0"/>
              <a:buChar char="•"/>
            </a:pPr>
            <a:r>
              <a:rPr lang="en-US" sz="1600" dirty="0">
                <a:solidFill>
                  <a:schemeClr val="accent1">
                    <a:lumMod val="50000"/>
                  </a:schemeClr>
                </a:solidFill>
              </a:rPr>
              <a:t>Wuyi Shan farmers produce the worlds most famous Chinese black teas and oolong teas, </a:t>
            </a:r>
          </a:p>
          <a:p>
            <a:pPr marL="971550" lvl="1">
              <a:spcBef>
                <a:spcPts val="0"/>
              </a:spcBef>
            </a:pPr>
            <a:r>
              <a:rPr lang="en-US" sz="1600" dirty="0">
                <a:solidFill>
                  <a:schemeClr val="accent1">
                    <a:lumMod val="50000"/>
                  </a:schemeClr>
                </a:solidFill>
              </a:rPr>
              <a:t>Lapsang Souchong (“Original Mountain Small Kind”)</a:t>
            </a:r>
          </a:p>
          <a:p>
            <a:pPr marL="971550" lvl="1">
              <a:spcBef>
                <a:spcPts val="0"/>
              </a:spcBef>
            </a:pPr>
            <a:r>
              <a:rPr lang="en-US" sz="1600" dirty="0" err="1">
                <a:solidFill>
                  <a:schemeClr val="accent1">
                    <a:lumMod val="50000"/>
                  </a:schemeClr>
                </a:solidFill>
              </a:rPr>
              <a:t>Jin</a:t>
            </a:r>
            <a:r>
              <a:rPr lang="en-US" sz="1600" dirty="0">
                <a:solidFill>
                  <a:schemeClr val="accent1">
                    <a:lumMod val="50000"/>
                  </a:schemeClr>
                </a:solidFill>
              </a:rPr>
              <a:t> Jun Mei ('Golden Horse Eyebrow')</a:t>
            </a:r>
          </a:p>
          <a:p>
            <a:pPr marL="971550" lvl="1">
              <a:spcBef>
                <a:spcPts val="0"/>
              </a:spcBef>
            </a:pPr>
            <a:r>
              <a:rPr lang="en-US" sz="1600" dirty="0">
                <a:solidFill>
                  <a:schemeClr val="accent1">
                    <a:lumMod val="50000"/>
                  </a:schemeClr>
                </a:solidFill>
              </a:rPr>
              <a:t>Da Hong Pao ('Big Red Robe')</a:t>
            </a:r>
          </a:p>
          <a:p>
            <a:pPr marL="971550" lvl="1">
              <a:spcBef>
                <a:spcPts val="0"/>
              </a:spcBef>
            </a:pPr>
            <a:r>
              <a:rPr lang="en-US" sz="1600" dirty="0" err="1">
                <a:solidFill>
                  <a:schemeClr val="accent1">
                    <a:lumMod val="50000"/>
                  </a:schemeClr>
                </a:solidFill>
              </a:rPr>
              <a:t>Tieluohan</a:t>
            </a:r>
            <a:r>
              <a:rPr lang="en-US" sz="1600" dirty="0">
                <a:solidFill>
                  <a:schemeClr val="accent1">
                    <a:lumMod val="50000"/>
                  </a:schemeClr>
                </a:solidFill>
              </a:rPr>
              <a:t> ('Iron Arhat')</a:t>
            </a:r>
          </a:p>
          <a:p>
            <a:pPr marL="971550" lvl="1">
              <a:spcBef>
                <a:spcPts val="0"/>
              </a:spcBef>
            </a:pPr>
            <a:r>
              <a:rPr lang="en-US" sz="1600" dirty="0">
                <a:solidFill>
                  <a:schemeClr val="accent1">
                    <a:lumMod val="50000"/>
                  </a:schemeClr>
                </a:solidFill>
              </a:rPr>
              <a:t>Bai </a:t>
            </a:r>
            <a:r>
              <a:rPr lang="en-US" sz="1600" dirty="0" err="1">
                <a:solidFill>
                  <a:schemeClr val="accent1">
                    <a:lumMod val="50000"/>
                  </a:schemeClr>
                </a:solidFill>
              </a:rPr>
              <a:t>Jiguan</a:t>
            </a:r>
            <a:r>
              <a:rPr lang="en-US" sz="1600" dirty="0">
                <a:solidFill>
                  <a:schemeClr val="accent1">
                    <a:lumMod val="50000"/>
                  </a:schemeClr>
                </a:solidFill>
              </a:rPr>
              <a:t> ('White Cockscomb')</a:t>
            </a:r>
          </a:p>
          <a:p>
            <a:pPr marL="971550" lvl="1">
              <a:spcBef>
                <a:spcPts val="0"/>
              </a:spcBef>
            </a:pPr>
            <a:r>
              <a:rPr lang="en-US" sz="1600" dirty="0">
                <a:solidFill>
                  <a:schemeClr val="accent1">
                    <a:lumMod val="50000"/>
                  </a:schemeClr>
                </a:solidFill>
              </a:rPr>
              <a:t>Shui </a:t>
            </a:r>
            <a:r>
              <a:rPr lang="en-US" sz="1600" dirty="0" err="1">
                <a:solidFill>
                  <a:schemeClr val="accent1">
                    <a:lumMod val="50000"/>
                  </a:schemeClr>
                </a:solidFill>
              </a:rPr>
              <a:t>Jin</a:t>
            </a:r>
            <a:r>
              <a:rPr lang="en-US" sz="1600" dirty="0">
                <a:solidFill>
                  <a:schemeClr val="accent1">
                    <a:lumMod val="50000"/>
                  </a:schemeClr>
                </a:solidFill>
              </a:rPr>
              <a:t> </a:t>
            </a:r>
            <a:r>
              <a:rPr lang="en-US" sz="1600" dirty="0" err="1">
                <a:solidFill>
                  <a:schemeClr val="accent1">
                    <a:lumMod val="50000"/>
                  </a:schemeClr>
                </a:solidFill>
              </a:rPr>
              <a:t>Gui</a:t>
            </a:r>
            <a:r>
              <a:rPr lang="en-US" sz="1600" dirty="0">
                <a:solidFill>
                  <a:schemeClr val="accent1">
                    <a:lumMod val="50000"/>
                  </a:schemeClr>
                </a:solidFill>
              </a:rPr>
              <a:t> ('Golden Water Turtle')</a:t>
            </a:r>
          </a:p>
          <a:p>
            <a:pPr marL="971550" lvl="1">
              <a:spcBef>
                <a:spcPts val="0"/>
              </a:spcBef>
            </a:pPr>
            <a:r>
              <a:rPr lang="en-US" sz="1600" dirty="0">
                <a:solidFill>
                  <a:schemeClr val="accent1">
                    <a:lumMod val="50000"/>
                  </a:schemeClr>
                </a:solidFill>
              </a:rPr>
              <a:t>Rou </a:t>
            </a:r>
            <a:r>
              <a:rPr lang="en-US" sz="1600" dirty="0" err="1">
                <a:solidFill>
                  <a:schemeClr val="accent1">
                    <a:lumMod val="50000"/>
                  </a:schemeClr>
                </a:solidFill>
              </a:rPr>
              <a:t>Gui</a:t>
            </a:r>
            <a:r>
              <a:rPr lang="en-US" sz="1600" dirty="0">
                <a:solidFill>
                  <a:schemeClr val="accent1">
                    <a:lumMod val="50000"/>
                  </a:schemeClr>
                </a:solidFill>
              </a:rPr>
              <a:t> ('Cinnamon Scent’)</a:t>
            </a:r>
          </a:p>
          <a:p>
            <a:pPr marL="971550" lvl="1">
              <a:spcBef>
                <a:spcPts val="0"/>
              </a:spcBef>
            </a:pPr>
            <a:r>
              <a:rPr lang="en-US" sz="1600" dirty="0">
                <a:solidFill>
                  <a:schemeClr val="accent1">
                    <a:lumMod val="50000"/>
                  </a:schemeClr>
                </a:solidFill>
              </a:rPr>
              <a:t>Shui Xian (Water Lily)</a:t>
            </a:r>
          </a:p>
          <a:p>
            <a:pPr marL="971550" lvl="1">
              <a:spcBef>
                <a:spcPts val="0"/>
              </a:spcBef>
            </a:pPr>
            <a:r>
              <a:rPr lang="en-US" sz="1600" dirty="0" err="1">
                <a:solidFill>
                  <a:schemeClr val="accent1">
                    <a:lumMod val="50000"/>
                  </a:schemeClr>
                </a:solidFill>
              </a:rPr>
              <a:t>Qilan</a:t>
            </a:r>
            <a:r>
              <a:rPr lang="en-US" sz="1600" dirty="0">
                <a:solidFill>
                  <a:schemeClr val="accent1">
                    <a:lumMod val="50000"/>
                  </a:schemeClr>
                </a:solidFill>
              </a:rPr>
              <a:t> ('Rare Orchid’)</a:t>
            </a:r>
          </a:p>
          <a:p>
            <a:pPr marL="285750" indent="-182880">
              <a:lnSpc>
                <a:spcPct val="90000"/>
              </a:lnSpc>
              <a:spcBef>
                <a:spcPts val="0"/>
              </a:spcBef>
              <a:buFont typeface="Corbel" pitchFamily="34" charset="0"/>
              <a:buChar char="•"/>
            </a:pPr>
            <a:r>
              <a:rPr lang="en-US" sz="1600" dirty="0">
                <a:solidFill>
                  <a:schemeClr val="accent1">
                    <a:lumMod val="50000"/>
                  </a:schemeClr>
                </a:solidFill>
              </a:rPr>
              <a:t>The terroir combined with the highly skilled production methods of </a:t>
            </a:r>
            <a:r>
              <a:rPr lang="en-US" sz="1600" dirty="0" err="1">
                <a:solidFill>
                  <a:schemeClr val="accent1">
                    <a:lumMod val="50000"/>
                  </a:schemeClr>
                </a:solidFill>
              </a:rPr>
              <a:t>wuyi</a:t>
            </a:r>
            <a:r>
              <a:rPr lang="en-US" sz="1600" dirty="0">
                <a:solidFill>
                  <a:schemeClr val="accent1">
                    <a:lumMod val="50000"/>
                  </a:schemeClr>
                </a:solidFill>
              </a:rPr>
              <a:t> </a:t>
            </a:r>
            <a:r>
              <a:rPr lang="en-US" sz="1600" dirty="0" err="1">
                <a:solidFill>
                  <a:schemeClr val="accent1">
                    <a:lumMod val="50000"/>
                  </a:schemeClr>
                </a:solidFill>
              </a:rPr>
              <a:t>shan</a:t>
            </a:r>
            <a:r>
              <a:rPr lang="en-US" sz="1600" dirty="0">
                <a:solidFill>
                  <a:schemeClr val="accent1">
                    <a:lumMod val="50000"/>
                  </a:schemeClr>
                </a:solidFill>
              </a:rPr>
              <a:t> is the key behind the unique flavors of </a:t>
            </a:r>
            <a:r>
              <a:rPr lang="en-US" sz="1600" dirty="0" err="1">
                <a:solidFill>
                  <a:schemeClr val="accent1">
                    <a:lumMod val="50000"/>
                  </a:schemeClr>
                </a:solidFill>
              </a:rPr>
              <a:t>wuyi</a:t>
            </a:r>
            <a:r>
              <a:rPr lang="en-US" sz="1600" dirty="0">
                <a:solidFill>
                  <a:schemeClr val="accent1">
                    <a:lumMod val="50000"/>
                  </a:schemeClr>
                </a:solidFill>
              </a:rPr>
              <a:t> </a:t>
            </a:r>
            <a:r>
              <a:rPr lang="en-US" sz="1600" dirty="0" err="1">
                <a:solidFill>
                  <a:schemeClr val="accent1">
                    <a:lumMod val="50000"/>
                  </a:schemeClr>
                </a:solidFill>
              </a:rPr>
              <a:t>shan</a:t>
            </a:r>
            <a:r>
              <a:rPr lang="en-US" sz="1600" dirty="0">
                <a:solidFill>
                  <a:schemeClr val="accent1">
                    <a:lumMod val="50000"/>
                  </a:schemeClr>
                </a:solidFill>
              </a:rPr>
              <a:t> cliff teas.</a:t>
            </a:r>
          </a:p>
          <a:p>
            <a:pPr marL="57150" indent="-182880">
              <a:lnSpc>
                <a:spcPct val="90000"/>
              </a:lnSpc>
              <a:spcBef>
                <a:spcPts val="0"/>
              </a:spcBef>
              <a:buFont typeface="Corbel" pitchFamily="34" charset="0"/>
              <a:buChar char="•"/>
            </a:pPr>
            <a:endParaRPr lang="en-US" sz="1300" dirty="0"/>
          </a:p>
        </p:txBody>
      </p:sp>
      <p:pic>
        <p:nvPicPr>
          <p:cNvPr id="7" name="Picture Placeholder 6" descr="A picture containing beverage, tea, food, cup&#10;&#10;Description automatically generated">
            <a:extLst>
              <a:ext uri="{FF2B5EF4-FFF2-40B4-BE49-F238E27FC236}">
                <a16:creationId xmlns:a16="http://schemas.microsoft.com/office/drawing/2014/main" id="{2C90FC1D-B263-4B9E-8AB9-531B19CB2D36}"/>
              </a:ext>
            </a:extLst>
          </p:cNvPr>
          <p:cNvPicPr>
            <a:picLocks noGrp="1" noChangeAspect="1"/>
          </p:cNvPicPr>
          <p:nvPr>
            <p:ph type="pic" sz="quarter" idx="13"/>
          </p:nvPr>
        </p:nvPicPr>
        <p:blipFill rotWithShape="1">
          <a:blip r:embed="rId3"/>
          <a:srcRect l="2095" r="18765" b="1"/>
          <a:stretch/>
        </p:blipFill>
        <p:spPr>
          <a:xfrm>
            <a:off x="6578734" y="1026442"/>
            <a:ext cx="5070403" cy="4805115"/>
          </a:xfrm>
          <a:prstGeom prst="rect">
            <a:avLst/>
          </a:prstGeom>
        </p:spPr>
      </p:pic>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7"/>
          </p:nvPr>
        </p:nvSpPr>
        <p:spPr>
          <a:xfrm>
            <a:off x="9329530" y="6223828"/>
            <a:ext cx="1706217" cy="365125"/>
          </a:xfrm>
        </p:spPr>
        <p:txBody>
          <a:bodyPr vert="horz" lIns="91440" tIns="45720" rIns="91440" bIns="45720" rtlCol="0" anchor="ctr">
            <a:normAutofit/>
          </a:bodyPr>
          <a:lstStyle/>
          <a:p>
            <a:pPr defTabSz="914400">
              <a:spcAft>
                <a:spcPts val="600"/>
              </a:spcAft>
            </a:pPr>
            <a:fld id="{5EA792F7-1D9E-4C7E-A103-E8EDFDC2691E}" type="slidenum">
              <a:rPr lang="en-US" smtClean="0"/>
              <a:pPr defTabSz="914400">
                <a:spcAft>
                  <a:spcPts val="600"/>
                </a:spcAft>
              </a:pPr>
              <a:t>2</a:t>
            </a:fld>
            <a:endParaRPr lang="en-US"/>
          </a:p>
        </p:txBody>
      </p:sp>
    </p:spTree>
    <p:extLst>
      <p:ext uri="{BB962C8B-B14F-4D97-AF65-F5344CB8AC3E}">
        <p14:creationId xmlns:p14="http://schemas.microsoft.com/office/powerpoint/2010/main" val="270808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4642BE67-96F6-48D7-8497-1787A3B11B06}"/>
              </a:ext>
            </a:extLst>
          </p:cNvPr>
          <p:cNvSpPr txBox="1"/>
          <p:nvPr/>
        </p:nvSpPr>
        <p:spPr>
          <a:xfrm>
            <a:off x="4532448" y="1271264"/>
            <a:ext cx="2816283" cy="7683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solidFill>
                  <a:srgbClr val="FFFFFF"/>
                </a:solidFill>
                <a:latin typeface="+mj-lt"/>
                <a:ea typeface="+mj-ea"/>
                <a:cs typeface="+mj-cs"/>
              </a:rPr>
              <a:t>Bai Ji Guan</a:t>
            </a:r>
          </a:p>
        </p:txBody>
      </p:sp>
      <p:pic>
        <p:nvPicPr>
          <p:cNvPr id="4" name="Picture 3" descr="A close-up of some plants&#10;&#10;Description automatically generated with medium confidence">
            <a:extLst>
              <a:ext uri="{FF2B5EF4-FFF2-40B4-BE49-F238E27FC236}">
                <a16:creationId xmlns:a16="http://schemas.microsoft.com/office/drawing/2014/main" id="{8A1AEEE1-C8C7-4351-B9D5-C3B25A27391A}"/>
              </a:ext>
            </a:extLst>
          </p:cNvPr>
          <p:cNvPicPr>
            <a:picLocks noChangeAspect="1"/>
          </p:cNvPicPr>
          <p:nvPr/>
        </p:nvPicPr>
        <p:blipFill rotWithShape="1">
          <a:blip r:embed="rId2"/>
          <a:srcRect l="8007" r="15755" b="1"/>
          <a:stretch/>
        </p:blipFill>
        <p:spPr>
          <a:xfrm>
            <a:off x="232861" y="243840"/>
            <a:ext cx="3646837" cy="6377939"/>
          </a:xfrm>
          <a:prstGeom prst="rect">
            <a:avLst/>
          </a:prstGeom>
          <a:ln>
            <a:noFill/>
          </a:ln>
          <a:effectLst>
            <a:softEdge rad="112500"/>
          </a:effectLst>
        </p:spPr>
      </p:pic>
      <p:sp>
        <p:nvSpPr>
          <p:cNvPr id="6" name="TextBox 5">
            <a:extLst>
              <a:ext uri="{FF2B5EF4-FFF2-40B4-BE49-F238E27FC236}">
                <a16:creationId xmlns:a16="http://schemas.microsoft.com/office/drawing/2014/main" id="{5354B8A8-F031-40DE-B1AA-2AE0E0083975}"/>
              </a:ext>
            </a:extLst>
          </p:cNvPr>
          <p:cNvSpPr txBox="1"/>
          <p:nvPr/>
        </p:nvSpPr>
        <p:spPr>
          <a:xfrm>
            <a:off x="4251469" y="2039645"/>
            <a:ext cx="3378242" cy="4038600"/>
          </a:xfrm>
          <a:prstGeom prst="rect">
            <a:avLst/>
          </a:prstGeom>
        </p:spPr>
        <p:txBody>
          <a:bodyPr vert="horz" lIns="91440" tIns="45720" rIns="91440" bIns="45720" rtlCol="0">
            <a:normAutofit fontScale="92500" lnSpcReduction="10000"/>
          </a:bodyPr>
          <a:lstStyle/>
          <a:p>
            <a:pPr marL="171450" indent="-182880" defTabSz="914400">
              <a:lnSpc>
                <a:spcPct val="90000"/>
              </a:lnSpc>
              <a:spcAft>
                <a:spcPts val="600"/>
              </a:spcAft>
              <a:buClr>
                <a:schemeClr val="accent1"/>
              </a:buClr>
              <a:buSzPct val="80000"/>
              <a:buFont typeface="Corbel" pitchFamily="34" charset="0"/>
              <a:buChar char="•"/>
            </a:pPr>
            <a:endParaRPr lang="en-US" b="1" dirty="0">
              <a:solidFill>
                <a:srgbClr val="FFFFFF"/>
              </a:solidFill>
            </a:endParaRPr>
          </a:p>
          <a:p>
            <a:pPr marL="171450" indent="-182880" defTabSz="914400">
              <a:lnSpc>
                <a:spcPct val="90000"/>
              </a:lnSpc>
              <a:spcAft>
                <a:spcPts val="600"/>
              </a:spcAft>
              <a:buClr>
                <a:schemeClr val="accent1"/>
              </a:buClr>
              <a:buSzPct val="80000"/>
              <a:buFont typeface="Corbel" pitchFamily="34" charset="0"/>
              <a:buChar char="•"/>
            </a:pPr>
            <a:r>
              <a:rPr lang="en-US" b="1" dirty="0">
                <a:solidFill>
                  <a:srgbClr val="FFFFFF"/>
                </a:solidFill>
              </a:rPr>
              <a:t>Bai Ji Guan translates to ‘white cockscomb' </a:t>
            </a:r>
          </a:p>
          <a:p>
            <a:pPr marL="171450" indent="-182880" defTabSz="914400">
              <a:lnSpc>
                <a:spcPct val="90000"/>
              </a:lnSpc>
              <a:spcAft>
                <a:spcPts val="600"/>
              </a:spcAft>
              <a:buClr>
                <a:schemeClr val="accent1"/>
              </a:buClr>
              <a:buSzPct val="80000"/>
              <a:buFont typeface="Corbel" pitchFamily="34" charset="0"/>
              <a:buChar char="•"/>
            </a:pPr>
            <a:r>
              <a:rPr lang="en-US" b="1" dirty="0">
                <a:solidFill>
                  <a:srgbClr val="FFFFFF"/>
                </a:solidFill>
              </a:rPr>
              <a:t>Legend has it that the name was given by a monk from </a:t>
            </a:r>
            <a:r>
              <a:rPr lang="en-US" b="1" dirty="0" err="1">
                <a:solidFill>
                  <a:srgbClr val="FFFFFF"/>
                </a:solidFill>
              </a:rPr>
              <a:t>Huiyuan</a:t>
            </a:r>
            <a:r>
              <a:rPr lang="en-US" b="1" dirty="0">
                <a:solidFill>
                  <a:srgbClr val="FFFFFF"/>
                </a:solidFill>
              </a:rPr>
              <a:t> Temple in memorial of a courageous rooster that sacrificed his life while protecting his baby from bird of prey.</a:t>
            </a:r>
          </a:p>
          <a:p>
            <a:pPr marL="171450" indent="-182880" defTabSz="914400">
              <a:lnSpc>
                <a:spcPct val="90000"/>
              </a:lnSpc>
              <a:spcAft>
                <a:spcPts val="600"/>
              </a:spcAft>
              <a:buClr>
                <a:schemeClr val="accent1"/>
              </a:buClr>
              <a:buSzPct val="80000"/>
              <a:buFont typeface="Corbel" pitchFamily="34" charset="0"/>
              <a:buChar char="•"/>
            </a:pPr>
            <a:r>
              <a:rPr lang="en-US" b="1" dirty="0">
                <a:solidFill>
                  <a:srgbClr val="FFFFFF"/>
                </a:solidFill>
              </a:rPr>
              <a:t>Touched by the display of courage and love, the monk buried the rooster and from that spot a tea tree grew with pale, almost white leaves, curled up in the shape of a cockscomb. </a:t>
            </a:r>
          </a:p>
        </p:txBody>
      </p:sp>
      <p:sp>
        <p:nvSpPr>
          <p:cNvPr id="36" name="Rectangle 35">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close-up of a plant&#10;&#10;Description automatically generated with medium confidence">
            <a:extLst>
              <a:ext uri="{FF2B5EF4-FFF2-40B4-BE49-F238E27FC236}">
                <a16:creationId xmlns:a16="http://schemas.microsoft.com/office/drawing/2014/main" id="{CC0EF837-7105-4C76-B3F2-66C8AF5E0B3F}"/>
              </a:ext>
            </a:extLst>
          </p:cNvPr>
          <p:cNvPicPr>
            <a:picLocks noChangeAspect="1"/>
          </p:cNvPicPr>
          <p:nvPr/>
        </p:nvPicPr>
        <p:blipFill>
          <a:blip r:embed="rId3"/>
          <a:stretch>
            <a:fillRect/>
          </a:stretch>
        </p:blipFill>
        <p:spPr>
          <a:xfrm>
            <a:off x="7841684" y="2363346"/>
            <a:ext cx="3571127" cy="2745136"/>
          </a:xfrm>
          <a:prstGeom prst="teardrop">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014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4642BE67-96F6-48D7-8497-1787A3B11B06}"/>
              </a:ext>
            </a:extLst>
          </p:cNvPr>
          <p:cNvSpPr txBox="1"/>
          <p:nvPr/>
        </p:nvSpPr>
        <p:spPr>
          <a:xfrm>
            <a:off x="3046821" y="569342"/>
            <a:ext cx="1850206" cy="518342"/>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3200" b="1" dirty="0">
                <a:solidFill>
                  <a:schemeClr val="accent1">
                    <a:lumMod val="50000"/>
                  </a:schemeClr>
                </a:solidFill>
                <a:latin typeface="+mj-lt"/>
                <a:ea typeface="+mj-ea"/>
                <a:cs typeface="+mj-cs"/>
              </a:rPr>
              <a:t>Shui Xian</a:t>
            </a:r>
          </a:p>
        </p:txBody>
      </p:sp>
      <p:sp>
        <p:nvSpPr>
          <p:cNvPr id="6" name="TextBox 5">
            <a:extLst>
              <a:ext uri="{FF2B5EF4-FFF2-40B4-BE49-F238E27FC236}">
                <a16:creationId xmlns:a16="http://schemas.microsoft.com/office/drawing/2014/main" id="{5354B8A8-F031-40DE-B1AA-2AE0E0083975}"/>
              </a:ext>
            </a:extLst>
          </p:cNvPr>
          <p:cNvSpPr txBox="1"/>
          <p:nvPr/>
        </p:nvSpPr>
        <p:spPr>
          <a:xfrm>
            <a:off x="419100" y="1106769"/>
            <a:ext cx="7105649" cy="5495925"/>
          </a:xfrm>
          <a:prstGeom prst="rect">
            <a:avLst/>
          </a:prstGeom>
        </p:spPr>
        <p:txBody>
          <a:bodyPr vert="horz" lIns="91440" tIns="45720" rIns="91440" bIns="45720" rtlCol="0">
            <a:normAutofit/>
          </a:bodyPr>
          <a:lstStyle/>
          <a:p>
            <a:pPr marL="171450" indent="-182880" defTabSz="914400">
              <a:lnSpc>
                <a:spcPct val="90000"/>
              </a:lnSpc>
              <a:spcAft>
                <a:spcPts val="600"/>
              </a:spcAft>
              <a:buClr>
                <a:schemeClr val="accent1"/>
              </a:buClr>
              <a:buSzPct val="80000"/>
              <a:buFont typeface="Corbel" pitchFamily="34" charset="0"/>
              <a:buChar char="•"/>
            </a:pPr>
            <a:endParaRPr lang="en-US" sz="1300" b="1" dirty="0">
              <a:solidFill>
                <a:schemeClr val="accent1">
                  <a:lumMod val="50000"/>
                </a:schemeClr>
              </a:solidFill>
            </a:endParaRP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Originally transplanted from </a:t>
            </a:r>
            <a:r>
              <a:rPr lang="en-US" sz="1300" b="1" dirty="0" err="1">
                <a:solidFill>
                  <a:schemeClr val="accent1">
                    <a:lumMod val="50000"/>
                  </a:schemeClr>
                </a:solidFill>
              </a:rPr>
              <a:t>Fenghuang</a:t>
            </a:r>
            <a:r>
              <a:rPr lang="en-US" sz="1300" b="1" dirty="0">
                <a:solidFill>
                  <a:schemeClr val="accent1">
                    <a:lumMod val="50000"/>
                  </a:schemeClr>
                </a:solidFill>
              </a:rPr>
              <a:t> Shan in Chaozhou.</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Shui Xian is </a:t>
            </a:r>
            <a:r>
              <a:rPr lang="en-US" sz="1300" b="1" dirty="0" err="1">
                <a:solidFill>
                  <a:schemeClr val="accent1">
                    <a:lumMod val="50000"/>
                  </a:schemeClr>
                </a:solidFill>
              </a:rPr>
              <a:t>is</a:t>
            </a:r>
            <a:r>
              <a:rPr lang="en-US" sz="1300" b="1" dirty="0">
                <a:solidFill>
                  <a:schemeClr val="accent1">
                    <a:lumMod val="50000"/>
                  </a:schemeClr>
                </a:solidFill>
              </a:rPr>
              <a:t> named after the Narcissus plant, known as a daffodil in English. </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It also goes by the names</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Shui Hsien</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Narcissus</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Water Fairy</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Water Lily</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Water Sprite</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It is one of the most popular varietals in Wu Yi Shan today</a:t>
            </a:r>
          </a:p>
          <a:p>
            <a:pPr marL="171450"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Types of </a:t>
            </a:r>
            <a:r>
              <a:rPr lang="en-US" sz="1300" b="1" dirty="0" err="1">
                <a:solidFill>
                  <a:schemeClr val="accent1">
                    <a:lumMod val="50000"/>
                  </a:schemeClr>
                </a:solidFill>
              </a:rPr>
              <a:t>Shuixian</a:t>
            </a:r>
            <a:endParaRPr lang="en-US" sz="1300" b="1" dirty="0">
              <a:solidFill>
                <a:schemeClr val="accent1">
                  <a:lumMod val="50000"/>
                </a:schemeClr>
              </a:solidFill>
            </a:endParaRP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Lao Cong Shui Xian </a:t>
            </a:r>
            <a:r>
              <a:rPr lang="en-US" altLang="zh-CN" sz="1300" b="1" dirty="0">
                <a:solidFill>
                  <a:schemeClr val="accent1">
                    <a:lumMod val="50000"/>
                  </a:schemeClr>
                </a:solidFill>
              </a:rPr>
              <a:t> </a:t>
            </a:r>
          </a:p>
          <a:p>
            <a:pPr marL="1085850" lvl="2"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A Shui Xian made from old bushes that may be as old as 200 years. The taste and appearance will signify it as an even darker Oolong.</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Aged Shui Xian </a:t>
            </a:r>
          </a:p>
          <a:p>
            <a:pPr marL="1085850" lvl="2"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A Shui Xian that may have been aged for a few decades and </a:t>
            </a:r>
            <a:r>
              <a:rPr lang="en-US" sz="1300" b="1" dirty="0" err="1">
                <a:solidFill>
                  <a:schemeClr val="accent1">
                    <a:lumMod val="50000"/>
                  </a:schemeClr>
                </a:solidFill>
              </a:rPr>
              <a:t>rebaked</a:t>
            </a:r>
            <a:r>
              <a:rPr lang="en-US" sz="1300" b="1" dirty="0">
                <a:solidFill>
                  <a:schemeClr val="accent1">
                    <a:lumMod val="50000"/>
                  </a:schemeClr>
                </a:solidFill>
              </a:rPr>
              <a:t>.</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Zhangping Shui Xian </a:t>
            </a:r>
          </a:p>
          <a:p>
            <a:pPr marL="1085850" lvl="2"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Shui Xian bush that is grown in Southern Fujian Province in Zhangping, Longyan</a:t>
            </a:r>
          </a:p>
          <a:p>
            <a:pPr marL="1085850" lvl="2"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It is typically processed as a compressed, green oolong.</a:t>
            </a:r>
          </a:p>
          <a:p>
            <a:pPr marL="628650" lvl="1" indent="-182880" defTabSz="914400">
              <a:lnSpc>
                <a:spcPct val="90000"/>
              </a:lnSpc>
              <a:spcAft>
                <a:spcPts val="600"/>
              </a:spcAft>
              <a:buClr>
                <a:schemeClr val="accent1"/>
              </a:buClr>
              <a:buSzPct val="80000"/>
              <a:buFont typeface="Corbel" pitchFamily="34" charset="0"/>
              <a:buChar char="•"/>
            </a:pPr>
            <a:r>
              <a:rPr lang="en-US" sz="1300" b="1" dirty="0">
                <a:solidFill>
                  <a:schemeClr val="accent1">
                    <a:lumMod val="50000"/>
                  </a:schemeClr>
                </a:solidFill>
              </a:rPr>
              <a:t>Phoenix Dancong Shui Xian </a:t>
            </a:r>
          </a:p>
          <a:p>
            <a:pPr marL="1085850" lvl="2" indent="-182880" defTabSz="914400">
              <a:lnSpc>
                <a:spcPct val="90000"/>
              </a:lnSpc>
              <a:spcAft>
                <a:spcPts val="600"/>
              </a:spcAft>
              <a:buClr>
                <a:schemeClr val="accent1"/>
              </a:buClr>
              <a:buSzPct val="80000"/>
              <a:buFont typeface="Corbel" pitchFamily="34" charset="0"/>
              <a:buChar char="•"/>
            </a:pPr>
            <a:r>
              <a:rPr lang="en-US" sz="1300" b="1" dirty="0" err="1">
                <a:solidFill>
                  <a:schemeClr val="accent1">
                    <a:lumMod val="50000"/>
                  </a:schemeClr>
                </a:solidFill>
              </a:rPr>
              <a:t>Shuixian</a:t>
            </a:r>
            <a:r>
              <a:rPr lang="en-US" sz="1300" b="1" dirty="0">
                <a:solidFill>
                  <a:schemeClr val="accent1">
                    <a:lumMod val="50000"/>
                  </a:schemeClr>
                </a:solidFill>
              </a:rPr>
              <a:t> is the ancestor of Phoenix Dancong teas.</a:t>
            </a:r>
            <a:endParaRPr lang="en-US" sz="1300" b="1" dirty="0">
              <a:solidFill>
                <a:schemeClr val="accent1"/>
              </a:solidFill>
            </a:endParaRPr>
          </a:p>
        </p:txBody>
      </p:sp>
      <p:pic>
        <p:nvPicPr>
          <p:cNvPr id="3" name="Picture 2" descr="A plant in a pot&#10;&#10;Description automatically generated with low confidence">
            <a:extLst>
              <a:ext uri="{FF2B5EF4-FFF2-40B4-BE49-F238E27FC236}">
                <a16:creationId xmlns:a16="http://schemas.microsoft.com/office/drawing/2014/main" id="{30BD5A72-8BB0-4698-B249-65ADD8B880F0}"/>
              </a:ext>
            </a:extLst>
          </p:cNvPr>
          <p:cNvPicPr>
            <a:picLocks noChangeAspect="1"/>
          </p:cNvPicPr>
          <p:nvPr/>
        </p:nvPicPr>
        <p:blipFill rotWithShape="1">
          <a:blip r:embed="rId2"/>
          <a:srcRect t="9463" r="9396" b="5849"/>
          <a:stretch/>
        </p:blipFill>
        <p:spPr>
          <a:xfrm>
            <a:off x="7712709" y="1273768"/>
            <a:ext cx="3714802" cy="3743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50698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4642BE67-96F6-48D7-8497-1787A3B11B06}"/>
              </a:ext>
            </a:extLst>
          </p:cNvPr>
          <p:cNvSpPr txBox="1"/>
          <p:nvPr/>
        </p:nvSpPr>
        <p:spPr>
          <a:xfrm>
            <a:off x="7960224" y="1275077"/>
            <a:ext cx="1850206" cy="518342"/>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3200" b="1" dirty="0">
                <a:solidFill>
                  <a:schemeClr val="accent1">
                    <a:lumMod val="50000"/>
                  </a:schemeClr>
                </a:solidFill>
                <a:latin typeface="+mj-lt"/>
                <a:ea typeface="+mj-ea"/>
                <a:cs typeface="+mj-cs"/>
              </a:rPr>
              <a:t>Rou </a:t>
            </a:r>
            <a:r>
              <a:rPr lang="en-US" sz="3200" b="1" dirty="0" err="1">
                <a:solidFill>
                  <a:schemeClr val="accent1">
                    <a:lumMod val="50000"/>
                  </a:schemeClr>
                </a:solidFill>
                <a:latin typeface="+mj-lt"/>
                <a:ea typeface="+mj-ea"/>
                <a:cs typeface="+mj-cs"/>
              </a:rPr>
              <a:t>Gui</a:t>
            </a:r>
            <a:endParaRPr lang="en-US" sz="3200" b="1" dirty="0">
              <a:solidFill>
                <a:schemeClr val="accent1">
                  <a:lumMod val="50000"/>
                </a:schemeClr>
              </a:solidFill>
              <a:latin typeface="+mj-lt"/>
              <a:ea typeface="+mj-ea"/>
              <a:cs typeface="+mj-cs"/>
            </a:endParaRPr>
          </a:p>
        </p:txBody>
      </p:sp>
      <p:sp>
        <p:nvSpPr>
          <p:cNvPr id="6" name="TextBox 5">
            <a:extLst>
              <a:ext uri="{FF2B5EF4-FFF2-40B4-BE49-F238E27FC236}">
                <a16:creationId xmlns:a16="http://schemas.microsoft.com/office/drawing/2014/main" id="{5354B8A8-F031-40DE-B1AA-2AE0E0083975}"/>
              </a:ext>
            </a:extLst>
          </p:cNvPr>
          <p:cNvSpPr txBox="1"/>
          <p:nvPr/>
        </p:nvSpPr>
        <p:spPr>
          <a:xfrm>
            <a:off x="6803513" y="2177249"/>
            <a:ext cx="4163627" cy="4072631"/>
          </a:xfrm>
          <a:prstGeom prst="rect">
            <a:avLst/>
          </a:prstGeom>
        </p:spPr>
        <p:txBody>
          <a:bodyPr vert="horz" lIns="91440" tIns="45720" rIns="91440" bIns="45720" rtlCol="0">
            <a:normAutofit/>
          </a:bodyPr>
          <a:lstStyle/>
          <a:p>
            <a:pPr marL="171450" indent="-182880" defTabSz="914400">
              <a:lnSpc>
                <a:spcPct val="90000"/>
              </a:lnSpc>
              <a:spcAft>
                <a:spcPts val="600"/>
              </a:spcAft>
              <a:buClr>
                <a:schemeClr val="accent1"/>
              </a:buClr>
              <a:buSzPct val="80000"/>
              <a:buFont typeface="Corbel" pitchFamily="34" charset="0"/>
              <a:buChar char="•"/>
            </a:pPr>
            <a:endParaRPr lang="en-US" sz="1300" b="1" dirty="0">
              <a:solidFill>
                <a:schemeClr val="accent1">
                  <a:lumMod val="50000"/>
                </a:schemeClr>
              </a:solidFill>
            </a:endParaRPr>
          </a:p>
          <a:p>
            <a:pPr marL="171450" indent="-182880" defTabSz="914400">
              <a:lnSpc>
                <a:spcPct val="90000"/>
              </a:lnSpc>
              <a:spcAft>
                <a:spcPts val="600"/>
              </a:spcAft>
              <a:buClr>
                <a:schemeClr val="accent1"/>
              </a:buClr>
              <a:buSzPct val="80000"/>
              <a:buFont typeface="Corbel" pitchFamily="34" charset="0"/>
              <a:buChar char="•"/>
            </a:pPr>
            <a:r>
              <a:rPr lang="en-US" b="1" dirty="0">
                <a:solidFill>
                  <a:schemeClr val="accent1">
                    <a:lumMod val="50000"/>
                  </a:schemeClr>
                </a:solidFill>
              </a:rPr>
              <a:t>Often translated as  ‘cinnamon’, it is actually ‘cassia’ aka ‘Chinese cinnamon’ </a:t>
            </a:r>
          </a:p>
          <a:p>
            <a:pPr marL="171450" indent="-182880" defTabSz="914400">
              <a:lnSpc>
                <a:spcPct val="90000"/>
              </a:lnSpc>
              <a:spcAft>
                <a:spcPts val="600"/>
              </a:spcAft>
              <a:buClr>
                <a:schemeClr val="accent1"/>
              </a:buClr>
              <a:buSzPct val="80000"/>
              <a:buFont typeface="Corbel" pitchFamily="34" charset="0"/>
              <a:buChar char="•"/>
            </a:pPr>
            <a:r>
              <a:rPr lang="en-US" b="1" dirty="0" err="1">
                <a:solidFill>
                  <a:schemeClr val="accent1">
                    <a:lumMod val="50000"/>
                  </a:schemeClr>
                </a:solidFill>
              </a:rPr>
              <a:t>Rougui</a:t>
            </a:r>
            <a:r>
              <a:rPr lang="en-US" b="1" dirty="0">
                <a:solidFill>
                  <a:schemeClr val="accent1">
                    <a:lumMod val="50000"/>
                  </a:schemeClr>
                </a:solidFill>
              </a:rPr>
              <a:t> is the name of the tea cultivar and of the tea variety</a:t>
            </a:r>
          </a:p>
          <a:p>
            <a:pPr marL="171450" indent="-182880" defTabSz="914400">
              <a:lnSpc>
                <a:spcPct val="90000"/>
              </a:lnSpc>
              <a:spcAft>
                <a:spcPts val="600"/>
              </a:spcAft>
              <a:buClr>
                <a:schemeClr val="accent1"/>
              </a:buClr>
              <a:buSzPct val="80000"/>
              <a:buFont typeface="Corbel" pitchFamily="34" charset="0"/>
              <a:buChar char="•"/>
            </a:pPr>
            <a:r>
              <a:rPr lang="en-US" b="1" dirty="0">
                <a:solidFill>
                  <a:schemeClr val="accent1">
                    <a:lumMod val="50000"/>
                  </a:schemeClr>
                </a:solidFill>
              </a:rPr>
              <a:t>Also known as Yu </a:t>
            </a:r>
            <a:r>
              <a:rPr lang="en-US" b="1" dirty="0" err="1">
                <a:solidFill>
                  <a:schemeClr val="accent1">
                    <a:lumMod val="50000"/>
                  </a:schemeClr>
                </a:solidFill>
              </a:rPr>
              <a:t>Gui</a:t>
            </a:r>
            <a:endParaRPr lang="en-US" b="1" dirty="0">
              <a:solidFill>
                <a:schemeClr val="accent1">
                  <a:lumMod val="50000"/>
                </a:schemeClr>
              </a:solidFill>
            </a:endParaRPr>
          </a:p>
          <a:p>
            <a:pPr marL="171450" indent="-182880" defTabSz="914400">
              <a:lnSpc>
                <a:spcPct val="90000"/>
              </a:lnSpc>
              <a:spcAft>
                <a:spcPts val="600"/>
              </a:spcAft>
              <a:buClr>
                <a:schemeClr val="accent1"/>
              </a:buClr>
              <a:buSzPct val="80000"/>
              <a:buFont typeface="Corbel" pitchFamily="34" charset="0"/>
              <a:buChar char="•"/>
            </a:pPr>
            <a:r>
              <a:rPr lang="en-US" b="1" dirty="0">
                <a:solidFill>
                  <a:schemeClr val="accent1">
                    <a:lumMod val="50000"/>
                  </a:schemeClr>
                </a:solidFill>
              </a:rPr>
              <a:t>Discovered during the Qing Dynasty </a:t>
            </a:r>
          </a:p>
          <a:p>
            <a:pPr marL="171450" indent="-182880" defTabSz="914400">
              <a:lnSpc>
                <a:spcPct val="90000"/>
              </a:lnSpc>
              <a:spcAft>
                <a:spcPts val="600"/>
              </a:spcAft>
              <a:buClr>
                <a:schemeClr val="accent1"/>
              </a:buClr>
              <a:buSzPct val="80000"/>
              <a:buFont typeface="Corbel" pitchFamily="34" charset="0"/>
              <a:buChar char="•"/>
            </a:pPr>
            <a:r>
              <a:rPr lang="en-US" b="1" dirty="0">
                <a:solidFill>
                  <a:schemeClr val="accent1">
                    <a:lumMod val="50000"/>
                  </a:schemeClr>
                </a:solidFill>
              </a:rPr>
              <a:t>It has become one of the most popular varietals in Wu Yi Shan today </a:t>
            </a:r>
          </a:p>
          <a:p>
            <a:pPr marL="171450" indent="-182880" defTabSz="914400">
              <a:lnSpc>
                <a:spcPct val="90000"/>
              </a:lnSpc>
              <a:spcAft>
                <a:spcPts val="600"/>
              </a:spcAft>
              <a:buClr>
                <a:schemeClr val="accent1"/>
              </a:buClr>
              <a:buSzPct val="80000"/>
              <a:buFont typeface="Corbel" pitchFamily="34" charset="0"/>
              <a:buChar char="•"/>
            </a:pPr>
            <a:r>
              <a:rPr lang="en-US" b="1" dirty="0">
                <a:solidFill>
                  <a:schemeClr val="accent1">
                    <a:lumMod val="50000"/>
                  </a:schemeClr>
                </a:solidFill>
              </a:rPr>
              <a:t>Often sold as a blend or straight as Da Hong Pao or </a:t>
            </a:r>
            <a:r>
              <a:rPr lang="en-US" b="1" dirty="0" err="1">
                <a:solidFill>
                  <a:schemeClr val="accent1">
                    <a:lumMod val="50000"/>
                  </a:schemeClr>
                </a:solidFill>
              </a:rPr>
              <a:t>Tieluohan</a:t>
            </a:r>
            <a:endParaRPr lang="en-US" b="1" dirty="0">
              <a:solidFill>
                <a:schemeClr val="accent1"/>
              </a:solidFill>
            </a:endParaRPr>
          </a:p>
        </p:txBody>
      </p:sp>
      <p:pic>
        <p:nvPicPr>
          <p:cNvPr id="4" name="Picture 3" descr="A picture containing tea, beverage, food&#10;&#10;Description automatically generated">
            <a:extLst>
              <a:ext uri="{FF2B5EF4-FFF2-40B4-BE49-F238E27FC236}">
                <a16:creationId xmlns:a16="http://schemas.microsoft.com/office/drawing/2014/main" id="{D2E46D20-AF58-4C71-81BD-0224E73C0926}"/>
              </a:ext>
            </a:extLst>
          </p:cNvPr>
          <p:cNvPicPr>
            <a:picLocks noChangeAspect="1"/>
          </p:cNvPicPr>
          <p:nvPr/>
        </p:nvPicPr>
        <p:blipFill>
          <a:blip r:embed="rId2"/>
          <a:stretch>
            <a:fillRect/>
          </a:stretch>
        </p:blipFill>
        <p:spPr>
          <a:xfrm>
            <a:off x="231140" y="236221"/>
            <a:ext cx="5583734" cy="5583734"/>
          </a:xfrm>
          <a:prstGeom prst="rect">
            <a:avLst/>
          </a:prstGeom>
        </p:spPr>
      </p:pic>
    </p:spTree>
    <p:extLst>
      <p:ext uri="{BB962C8B-B14F-4D97-AF65-F5344CB8AC3E}">
        <p14:creationId xmlns:p14="http://schemas.microsoft.com/office/powerpoint/2010/main" val="321874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B2EE572-5A29-49B2-9C8D-5BD11F1253EA}"/>
              </a:ext>
            </a:extLst>
          </p:cNvPr>
          <p:cNvSpPr>
            <a:spLocks noGrp="1"/>
          </p:cNvSpPr>
          <p:nvPr>
            <p:ph type="sldNum" sz="quarter" idx="12"/>
          </p:nvPr>
        </p:nvSpPr>
        <p:spPr/>
        <p:txBody>
          <a:bodyPr/>
          <a:lstStyle/>
          <a:p>
            <a:pPr lvl="0"/>
            <a:fld id="{5EA792F7-1D9E-4C7E-A103-E8EDFDC2691E}" type="slidenum">
              <a:rPr lang="en-US" noProof="0" smtClean="0"/>
              <a:pPr lvl="0"/>
              <a:t>3</a:t>
            </a:fld>
            <a:endParaRPr lang="en-US" noProof="0" dirty="0"/>
          </a:p>
        </p:txBody>
      </p:sp>
      <p:sp>
        <p:nvSpPr>
          <p:cNvPr id="11" name="TextBox 10">
            <a:extLst>
              <a:ext uri="{FF2B5EF4-FFF2-40B4-BE49-F238E27FC236}">
                <a16:creationId xmlns:a16="http://schemas.microsoft.com/office/drawing/2014/main" id="{8C5026CF-7993-43AA-BBFF-A37785DD6005}"/>
              </a:ext>
            </a:extLst>
          </p:cNvPr>
          <p:cNvSpPr txBox="1"/>
          <p:nvPr/>
        </p:nvSpPr>
        <p:spPr>
          <a:xfrm>
            <a:off x="447072" y="428178"/>
            <a:ext cx="8354028" cy="6001643"/>
          </a:xfrm>
          <a:prstGeom prst="rect">
            <a:avLst/>
          </a:prstGeom>
          <a:noFill/>
        </p:spPr>
        <p:txBody>
          <a:bodyPr wrap="square">
            <a:spAutoFit/>
          </a:bodyPr>
          <a:lstStyle/>
          <a:p>
            <a:r>
              <a:rPr lang="en-US" sz="2800" b="1" dirty="0">
                <a:solidFill>
                  <a:schemeClr val="accent1">
                    <a:lumMod val="50000"/>
                  </a:schemeClr>
                </a:solidFill>
              </a:rPr>
              <a:t>UNESCO -</a:t>
            </a:r>
          </a:p>
          <a:p>
            <a:r>
              <a:rPr lang="en-US" sz="2800" b="1" dirty="0">
                <a:solidFill>
                  <a:schemeClr val="accent1">
                    <a:lumMod val="50000"/>
                  </a:schemeClr>
                </a:solidFill>
              </a:rPr>
              <a:t>WORLD CIULTURAL HERITAGE</a:t>
            </a:r>
          </a:p>
          <a:p>
            <a:endParaRPr lang="en-US" sz="1200" b="1" dirty="0">
              <a:solidFill>
                <a:schemeClr val="accent1">
                  <a:lumMod val="50000"/>
                </a:schemeClr>
              </a:solidFill>
            </a:endParaRPr>
          </a:p>
          <a:p>
            <a:endParaRPr lang="en-US" sz="800" b="1" dirty="0">
              <a:solidFill>
                <a:schemeClr val="accent1">
                  <a:lumMod val="50000"/>
                </a:schemeClr>
              </a:solidFill>
            </a:endParaRPr>
          </a:p>
          <a:p>
            <a:pPr marL="285750" indent="-285750">
              <a:buFont typeface="Arial" panose="020B0604020202020204" pitchFamily="34" charset="0"/>
              <a:buChar char="•"/>
            </a:pPr>
            <a:r>
              <a:rPr lang="en-US" sz="1400" dirty="0">
                <a:solidFill>
                  <a:schemeClr val="accent1">
                    <a:lumMod val="50000"/>
                  </a:schemeClr>
                </a:solidFill>
              </a:rPr>
              <a:t>Inscribed as a World Cultural Heritage Site in 1999</a:t>
            </a:r>
          </a:p>
          <a:p>
            <a:pPr marL="285750" indent="-285750">
              <a:buFont typeface="Arial" panose="020B0604020202020204" pitchFamily="34" charset="0"/>
              <a:buChar char="•"/>
            </a:pPr>
            <a:r>
              <a:rPr lang="en-US" sz="1400" dirty="0">
                <a:solidFill>
                  <a:schemeClr val="accent1">
                    <a:lumMod val="50000"/>
                  </a:schemeClr>
                </a:solidFill>
              </a:rPr>
              <a:t>Contains the largest most representative example of a largely intact forest </a:t>
            </a:r>
          </a:p>
          <a:p>
            <a:pPr marL="285750" indent="-285750">
              <a:buFont typeface="Arial" panose="020B0604020202020204" pitchFamily="34" charset="0"/>
              <a:buChar char="•"/>
            </a:pPr>
            <a:r>
              <a:rPr lang="en-US" sz="1400" dirty="0">
                <a:solidFill>
                  <a:schemeClr val="accent1">
                    <a:lumMod val="50000"/>
                  </a:schemeClr>
                </a:solidFill>
              </a:rPr>
              <a:t>Encompasses the diversity of the Chinese Subtropical Forest and the South Chinese Rainforest.  </a:t>
            </a:r>
          </a:p>
          <a:p>
            <a:pPr marL="285750" indent="-285750">
              <a:buFont typeface="Arial" panose="020B0604020202020204" pitchFamily="34" charset="0"/>
              <a:buChar char="•"/>
            </a:pPr>
            <a:r>
              <a:rPr lang="en-US" sz="1400" dirty="0">
                <a:solidFill>
                  <a:schemeClr val="accent1">
                    <a:lumMod val="50000"/>
                  </a:schemeClr>
                </a:solidFill>
              </a:rPr>
              <a:t>Acts as a refuge for an important number of ancient plant species, many of them endemic to China</a:t>
            </a:r>
          </a:p>
          <a:p>
            <a:pPr marL="285750" indent="-285750">
              <a:buFont typeface="Arial" panose="020B0604020202020204" pitchFamily="34" charset="0"/>
              <a:buChar char="•"/>
            </a:pPr>
            <a:r>
              <a:rPr lang="en-US" sz="1400" dirty="0">
                <a:solidFill>
                  <a:schemeClr val="accent1">
                    <a:lumMod val="50000"/>
                  </a:schemeClr>
                </a:solidFill>
              </a:rPr>
              <a:t>Contains an extremely rich flora and fauna, including significant numbers of reptile, amphibian and insect species.</a:t>
            </a:r>
          </a:p>
          <a:p>
            <a:pPr marL="285750" indent="-285750">
              <a:buFont typeface="Arial" panose="020B0604020202020204" pitchFamily="34" charset="0"/>
              <a:buChar char="•"/>
            </a:pPr>
            <a:r>
              <a:rPr lang="en-US" sz="1400" dirty="0">
                <a:solidFill>
                  <a:schemeClr val="accent1">
                    <a:lumMod val="50000"/>
                  </a:schemeClr>
                </a:solidFill>
              </a:rPr>
              <a:t>The serene beauty of the dramatic gorges of the Nine-Bend River is of exceptional scenic quality.</a:t>
            </a:r>
          </a:p>
          <a:p>
            <a:pPr marL="285750" indent="-285750">
              <a:buFont typeface="Arial" panose="020B0604020202020204" pitchFamily="34" charset="0"/>
              <a:buChar char="•"/>
            </a:pPr>
            <a:r>
              <a:rPr lang="en-US" sz="1400" dirty="0">
                <a:solidFill>
                  <a:schemeClr val="accent1">
                    <a:lumMod val="50000"/>
                  </a:schemeClr>
                </a:solidFill>
              </a:rPr>
              <a:t>Situated along the Nine-Bend River are numerous temples and monasteries, many now in ruins, which provided the setting for the development and spread of Neo-Confucianism including;</a:t>
            </a:r>
          </a:p>
          <a:p>
            <a:pPr marL="742950" lvl="1" indent="-285750">
              <a:buFont typeface="Arial" panose="020B0604020202020204" pitchFamily="34" charset="0"/>
              <a:buChar char="•"/>
            </a:pPr>
            <a:r>
              <a:rPr lang="en-US" sz="1400" dirty="0">
                <a:solidFill>
                  <a:schemeClr val="accent1">
                    <a:lumMod val="50000"/>
                  </a:schemeClr>
                </a:solidFill>
              </a:rPr>
              <a:t>35 Confucian academies dating from the Northern Song to Qing Dynasties (10</a:t>
            </a:r>
            <a:r>
              <a:rPr lang="en-US" sz="1400" baseline="30000" dirty="0">
                <a:solidFill>
                  <a:schemeClr val="accent1">
                    <a:lumMod val="50000"/>
                  </a:schemeClr>
                </a:solidFill>
              </a:rPr>
              <a:t>th</a:t>
            </a:r>
            <a:r>
              <a:rPr lang="en-US" sz="1400" dirty="0">
                <a:solidFill>
                  <a:schemeClr val="accent1">
                    <a:lumMod val="50000"/>
                  </a:schemeClr>
                </a:solidFill>
              </a:rPr>
              <a:t>-19</a:t>
            </a:r>
            <a:r>
              <a:rPr lang="en-US" sz="1400" baseline="30000" dirty="0">
                <a:solidFill>
                  <a:schemeClr val="accent1">
                    <a:lumMod val="50000"/>
                  </a:schemeClr>
                </a:solidFill>
              </a:rPr>
              <a:t>th</a:t>
            </a:r>
            <a:r>
              <a:rPr lang="en-US" sz="1400" dirty="0">
                <a:solidFill>
                  <a:schemeClr val="accent1">
                    <a:lumMod val="50000"/>
                  </a:schemeClr>
                </a:solidFill>
              </a:rPr>
              <a:t> Century CE)</a:t>
            </a:r>
          </a:p>
          <a:p>
            <a:pPr marL="742950" lvl="1" indent="-285750">
              <a:buFont typeface="Arial" panose="020B0604020202020204" pitchFamily="34" charset="0"/>
              <a:buChar char="•"/>
            </a:pPr>
            <a:r>
              <a:rPr lang="en-US" sz="1400" dirty="0">
                <a:solidFill>
                  <a:schemeClr val="accent1">
                    <a:lumMod val="50000"/>
                  </a:schemeClr>
                </a:solidFill>
              </a:rPr>
              <a:t>Tombs, inscriptions &amp; rock shelters with wooden boat coffins dating to the Shang Dynasty (2nd century BCE), </a:t>
            </a:r>
          </a:p>
          <a:p>
            <a:pPr marL="742950" lvl="1" indent="-285750">
              <a:buFont typeface="Arial" panose="020B0604020202020204" pitchFamily="34" charset="0"/>
              <a:buChar char="•"/>
            </a:pPr>
            <a:r>
              <a:rPr lang="en-US" sz="1400" dirty="0">
                <a:solidFill>
                  <a:schemeClr val="accent1">
                    <a:lumMod val="50000"/>
                  </a:schemeClr>
                </a:solidFill>
              </a:rPr>
              <a:t>The remains of more than 60 Taoist temples and monasteries.</a:t>
            </a:r>
          </a:p>
          <a:p>
            <a:pPr marL="285750" indent="-285750">
              <a:buFont typeface="Arial" panose="020B0604020202020204" pitchFamily="34" charset="0"/>
              <a:buChar char="•"/>
            </a:pPr>
            <a:r>
              <a:rPr lang="en-US" sz="1400" dirty="0">
                <a:solidFill>
                  <a:schemeClr val="accent1">
                    <a:lumMod val="50000"/>
                  </a:schemeClr>
                </a:solidFill>
              </a:rPr>
              <a:t>In the 1st century BCE a large administrative capital was built at nearby </a:t>
            </a:r>
            <a:r>
              <a:rPr lang="en-US" sz="1400" dirty="0" err="1">
                <a:solidFill>
                  <a:schemeClr val="accent1">
                    <a:lumMod val="50000"/>
                  </a:schemeClr>
                </a:solidFill>
              </a:rPr>
              <a:t>Chengcun</a:t>
            </a:r>
            <a:r>
              <a:rPr lang="en-US" sz="1400" dirty="0">
                <a:solidFill>
                  <a:schemeClr val="accent1">
                    <a:lumMod val="50000"/>
                  </a:schemeClr>
                </a:solidFill>
              </a:rPr>
              <a:t> by the Han Dynasty rulers.  Its massive walls enclose an archaeological site of great significance. </a:t>
            </a:r>
          </a:p>
          <a:p>
            <a:pPr marL="285750" indent="-285750">
              <a:buFont typeface="Arial" panose="020B0604020202020204" pitchFamily="34" charset="0"/>
              <a:buChar char="•"/>
            </a:pPr>
            <a:r>
              <a:rPr lang="en-US" sz="1400" dirty="0">
                <a:solidFill>
                  <a:schemeClr val="accent1">
                    <a:lumMod val="50000"/>
                  </a:schemeClr>
                </a:solidFill>
              </a:rPr>
              <a:t>The property consists of four protected areas:</a:t>
            </a:r>
          </a:p>
          <a:p>
            <a:pPr marL="800100" lvl="1" indent="-342900">
              <a:buFont typeface="+mj-lt"/>
              <a:buAutoNum type="arabicPeriod"/>
            </a:pPr>
            <a:r>
              <a:rPr lang="en-US" sz="1400" b="1" dirty="0" err="1">
                <a:solidFill>
                  <a:schemeClr val="accent1">
                    <a:lumMod val="50000"/>
                  </a:schemeClr>
                </a:solidFill>
              </a:rPr>
              <a:t>Wuyishan</a:t>
            </a:r>
            <a:r>
              <a:rPr lang="en-US" sz="1400" b="1" dirty="0">
                <a:solidFill>
                  <a:schemeClr val="accent1">
                    <a:lumMod val="50000"/>
                  </a:schemeClr>
                </a:solidFill>
              </a:rPr>
              <a:t> National Nature Reserve </a:t>
            </a:r>
            <a:r>
              <a:rPr lang="en-US" sz="1400" dirty="0">
                <a:solidFill>
                  <a:schemeClr val="accent1">
                    <a:lumMod val="50000"/>
                  </a:schemeClr>
                </a:solidFill>
              </a:rPr>
              <a:t>in the west, </a:t>
            </a:r>
          </a:p>
          <a:p>
            <a:pPr marL="800100" lvl="1" indent="-342900">
              <a:buFont typeface="+mj-lt"/>
              <a:buAutoNum type="arabicPeriod"/>
            </a:pPr>
            <a:r>
              <a:rPr lang="en-US" sz="1400" b="1" dirty="0">
                <a:solidFill>
                  <a:schemeClr val="accent1">
                    <a:lumMod val="50000"/>
                  </a:schemeClr>
                </a:solidFill>
              </a:rPr>
              <a:t>Nine-Bend Stream Ecological Protection Area </a:t>
            </a:r>
            <a:r>
              <a:rPr lang="en-US" sz="1400" dirty="0">
                <a:solidFill>
                  <a:schemeClr val="accent1">
                    <a:lumMod val="50000"/>
                  </a:schemeClr>
                </a:solidFill>
              </a:rPr>
              <a:t>in the </a:t>
            </a:r>
            <a:r>
              <a:rPr lang="en-US" sz="1400" dirty="0" err="1">
                <a:solidFill>
                  <a:schemeClr val="accent1">
                    <a:lumMod val="50000"/>
                  </a:schemeClr>
                </a:solidFill>
              </a:rPr>
              <a:t>centre</a:t>
            </a:r>
            <a:r>
              <a:rPr lang="en-US" sz="1400" dirty="0">
                <a:solidFill>
                  <a:schemeClr val="accent1">
                    <a:lumMod val="50000"/>
                  </a:schemeClr>
                </a:solidFill>
              </a:rPr>
              <a:t> </a:t>
            </a:r>
          </a:p>
          <a:p>
            <a:pPr marL="800100" lvl="1" indent="-342900">
              <a:buFont typeface="+mj-lt"/>
              <a:buAutoNum type="arabicPeriod"/>
            </a:pPr>
            <a:r>
              <a:rPr lang="en-US" sz="1400" b="1" dirty="0" err="1">
                <a:solidFill>
                  <a:schemeClr val="accent1">
                    <a:lumMod val="50000"/>
                  </a:schemeClr>
                </a:solidFill>
              </a:rPr>
              <a:t>Wuyishan</a:t>
            </a:r>
            <a:r>
              <a:rPr lang="en-US" sz="1400" b="1" dirty="0">
                <a:solidFill>
                  <a:schemeClr val="accent1">
                    <a:lumMod val="50000"/>
                  </a:schemeClr>
                </a:solidFill>
              </a:rPr>
              <a:t> National Scenic Area </a:t>
            </a:r>
            <a:r>
              <a:rPr lang="en-US" sz="1400" dirty="0">
                <a:solidFill>
                  <a:schemeClr val="accent1">
                    <a:lumMod val="50000"/>
                  </a:schemeClr>
                </a:solidFill>
              </a:rPr>
              <a:t>in the east</a:t>
            </a:r>
          </a:p>
          <a:p>
            <a:pPr marL="800100" lvl="1" indent="-342900">
              <a:buFont typeface="+mj-lt"/>
              <a:buAutoNum type="arabicPeriod"/>
            </a:pPr>
            <a:r>
              <a:rPr lang="en-US" sz="1400" b="1" dirty="0">
                <a:solidFill>
                  <a:schemeClr val="accent1">
                    <a:lumMod val="50000"/>
                  </a:schemeClr>
                </a:solidFill>
              </a:rPr>
              <a:t>Protection Area for the Remains of Ancient Han Dynasty </a:t>
            </a:r>
            <a:r>
              <a:rPr lang="en-US" sz="1400" dirty="0">
                <a:solidFill>
                  <a:schemeClr val="accent1">
                    <a:lumMod val="50000"/>
                  </a:schemeClr>
                </a:solidFill>
              </a:rPr>
              <a:t>is a separate area, about 15km to the south-east. </a:t>
            </a:r>
          </a:p>
          <a:p>
            <a:pPr marL="285750" indent="-285750">
              <a:buFont typeface="Arial" panose="020B0604020202020204" pitchFamily="34" charset="0"/>
              <a:buChar char="•"/>
            </a:pPr>
            <a:r>
              <a:rPr lang="en-US" sz="1400" dirty="0">
                <a:solidFill>
                  <a:schemeClr val="accent1">
                    <a:lumMod val="50000"/>
                  </a:schemeClr>
                </a:solidFill>
              </a:rPr>
              <a:t>Totals 107,044 ha, the property is surrounded by a buffer zone of 40,170 ha</a:t>
            </a:r>
          </a:p>
        </p:txBody>
      </p:sp>
      <p:pic>
        <p:nvPicPr>
          <p:cNvPr id="2050" name="Picture 2" descr="Dr. Samia Rab Kirchner joins UNESCO as Desk Reviewer – Morgan State  University Newsroom">
            <a:extLst>
              <a:ext uri="{FF2B5EF4-FFF2-40B4-BE49-F238E27FC236}">
                <a16:creationId xmlns:a16="http://schemas.microsoft.com/office/drawing/2014/main" id="{35EE4B4B-9FFA-436F-AE50-5A402951EDB6}"/>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8801100" y="428178"/>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7459781-DC51-4D1A-B455-17737C45BC89}"/>
              </a:ext>
            </a:extLst>
          </p:cNvPr>
          <p:cNvPicPr>
            <a:picLocks noChangeAspect="1"/>
          </p:cNvPicPr>
          <p:nvPr/>
        </p:nvPicPr>
        <p:blipFill>
          <a:blip r:embed="rId4"/>
          <a:stretch>
            <a:fillRect/>
          </a:stretch>
        </p:blipFill>
        <p:spPr>
          <a:xfrm>
            <a:off x="8906477" y="3019425"/>
            <a:ext cx="2743200" cy="21290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5255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1C66B7-9644-4D9B-9A19-5FD3E30EF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A682EA3-E633-4081-9743-2D462CD5C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84C124DA-5665-462A-B4DD-5F5F338528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6B466C0-C1E9-4C07-AE23-5E9D6C4D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ACE4AF0-DA3D-4D8D-AECB-4F4AABB4C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9412F545-DC54-476A-B6F6-FDD039076E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1006A401-CF07-4206-AE08-EF5FB03B05A7}"/>
              </a:ext>
            </a:extLst>
          </p:cNvPr>
          <p:cNvSpPr>
            <a:spLocks noGrp="1"/>
          </p:cNvSpPr>
          <p:nvPr>
            <p:ph type="title"/>
          </p:nvPr>
        </p:nvSpPr>
        <p:spPr>
          <a:xfrm>
            <a:off x="3810737" y="4819269"/>
            <a:ext cx="4565445" cy="1279398"/>
          </a:xfrm>
        </p:spPr>
        <p:txBody>
          <a:bodyPr vert="horz" lIns="91440" tIns="45720" rIns="91440" bIns="45720" rtlCol="0" anchor="b">
            <a:normAutofit fontScale="90000"/>
          </a:bodyPr>
          <a:lstStyle/>
          <a:p>
            <a:pPr algn="ctr">
              <a:lnSpc>
                <a:spcPct val="85000"/>
              </a:lnSpc>
            </a:pPr>
            <a:br>
              <a:rPr lang="en-US" sz="2400" b="1" cap="all" spc="1500" dirty="0">
                <a:solidFill>
                  <a:schemeClr val="tx1"/>
                </a:solidFill>
              </a:rPr>
            </a:br>
            <a:r>
              <a:rPr lang="en-US" sz="2400" b="1" cap="all" spc="1500" dirty="0">
                <a:solidFill>
                  <a:schemeClr val="tx1"/>
                </a:solidFill>
              </a:rPr>
              <a:t> </a:t>
            </a:r>
            <a:br>
              <a:rPr lang="en-US" sz="2400" b="1" cap="all" spc="1500" dirty="0">
                <a:solidFill>
                  <a:schemeClr val="tx1"/>
                </a:solidFill>
              </a:rPr>
            </a:br>
            <a:r>
              <a:rPr lang="en-US" sz="3600" b="1" cap="all" spc="1500" dirty="0">
                <a:solidFill>
                  <a:schemeClr val="accent1">
                    <a:lumMod val="50000"/>
                  </a:schemeClr>
                </a:solidFill>
              </a:rPr>
              <a:t>Geographic</a:t>
            </a:r>
            <a:br>
              <a:rPr lang="en-US" sz="2400" b="1" cap="all" spc="1500" dirty="0">
                <a:solidFill>
                  <a:schemeClr val="accent1">
                    <a:lumMod val="50000"/>
                  </a:schemeClr>
                </a:solidFill>
              </a:rPr>
            </a:br>
            <a:br>
              <a:rPr lang="en-US" sz="2400" b="1" cap="all" spc="1500" dirty="0">
                <a:solidFill>
                  <a:schemeClr val="accent1">
                    <a:lumMod val="50000"/>
                  </a:schemeClr>
                </a:solidFill>
              </a:rPr>
            </a:br>
            <a:r>
              <a:rPr lang="en-US" sz="3600" b="1" cap="all" spc="1500" dirty="0">
                <a:solidFill>
                  <a:schemeClr val="accent1">
                    <a:lumMod val="50000"/>
                  </a:schemeClr>
                </a:solidFill>
              </a:rPr>
              <a:t>LOCATION</a:t>
            </a:r>
          </a:p>
        </p:txBody>
      </p:sp>
      <p:grpSp>
        <p:nvGrpSpPr>
          <p:cNvPr id="14" name="Group 13">
            <a:extLst>
              <a:ext uri="{FF2B5EF4-FFF2-40B4-BE49-F238E27FC236}">
                <a16:creationId xmlns:a16="http://schemas.microsoft.com/office/drawing/2014/main" id="{0B2E214F-2361-4B94-B772-40B13D5A1790}"/>
              </a:ext>
            </a:extLst>
          </p:cNvPr>
          <p:cNvGrpSpPr/>
          <p:nvPr/>
        </p:nvGrpSpPr>
        <p:grpSpPr>
          <a:xfrm>
            <a:off x="579712" y="582507"/>
            <a:ext cx="11027497" cy="3632914"/>
            <a:chOff x="579712" y="582507"/>
            <a:chExt cx="11027497" cy="3632914"/>
          </a:xfrm>
        </p:grpSpPr>
        <p:pic>
          <p:nvPicPr>
            <p:cNvPr id="8" name="Picture 7" descr="Map&#10;&#10;Description automatically generated">
              <a:extLst>
                <a:ext uri="{FF2B5EF4-FFF2-40B4-BE49-F238E27FC236}">
                  <a16:creationId xmlns:a16="http://schemas.microsoft.com/office/drawing/2014/main" id="{26FFCF50-CFEB-48A0-8F90-C27DBEABC97F}"/>
                </a:ext>
              </a:extLst>
            </p:cNvPr>
            <p:cNvPicPr>
              <a:picLocks noChangeAspect="1"/>
            </p:cNvPicPr>
            <p:nvPr/>
          </p:nvPicPr>
          <p:blipFill rotWithShape="1">
            <a:blip r:embed="rId3"/>
            <a:srcRect t="6442" r="3" b="3"/>
            <a:stretch/>
          </p:blipFill>
          <p:spPr>
            <a:xfrm>
              <a:off x="8281602" y="620607"/>
              <a:ext cx="3325607" cy="3575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Map&#10;&#10;Description automatically generated">
              <a:extLst>
                <a:ext uri="{FF2B5EF4-FFF2-40B4-BE49-F238E27FC236}">
                  <a16:creationId xmlns:a16="http://schemas.microsoft.com/office/drawing/2014/main" id="{36BF83D9-55DD-46B5-96B6-EA35E4F379C9}"/>
                </a:ext>
              </a:extLst>
            </p:cNvPr>
            <p:cNvPicPr>
              <a:picLocks noChangeAspect="1"/>
            </p:cNvPicPr>
            <p:nvPr/>
          </p:nvPicPr>
          <p:blipFill rotWithShape="1">
            <a:blip r:embed="rId4"/>
            <a:srcRect t="5289" b="8477"/>
            <a:stretch/>
          </p:blipFill>
          <p:spPr>
            <a:xfrm>
              <a:off x="4412939" y="601556"/>
              <a:ext cx="3361042" cy="3613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Map&#10;&#10;Description automatically generated">
              <a:extLst>
                <a:ext uri="{FF2B5EF4-FFF2-40B4-BE49-F238E27FC236}">
                  <a16:creationId xmlns:a16="http://schemas.microsoft.com/office/drawing/2014/main" id="{D77F423C-43A8-4E47-9F63-3B93175503E7}"/>
                </a:ext>
              </a:extLst>
            </p:cNvPr>
            <p:cNvPicPr>
              <a:picLocks noChangeAspect="1"/>
            </p:cNvPicPr>
            <p:nvPr/>
          </p:nvPicPr>
          <p:blipFill rotWithShape="1">
            <a:blip r:embed="rId5"/>
            <a:srcRect r="7936" b="-3"/>
            <a:stretch/>
          </p:blipFill>
          <p:spPr>
            <a:xfrm>
              <a:off x="579712" y="582507"/>
              <a:ext cx="3361041" cy="3613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5" name="Slide Number Placeholder 4">
            <a:extLst>
              <a:ext uri="{FF2B5EF4-FFF2-40B4-BE49-F238E27FC236}">
                <a16:creationId xmlns:a16="http://schemas.microsoft.com/office/drawing/2014/main" id="{AD5B8617-403E-4606-8472-FB51AEEF1218}"/>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lvl="0">
              <a:spcAft>
                <a:spcPts val="600"/>
              </a:spcAft>
            </a:pPr>
            <a:fld id="{5EA792F7-1D9E-4C7E-A103-E8EDFDC2691E}" type="slidenum">
              <a:rPr lang="en-US" kern="1200" noProof="0">
                <a:latin typeface="+mn-lt"/>
                <a:ea typeface="+mn-ea"/>
                <a:cs typeface="+mn-cs"/>
              </a:rPr>
              <a:pPr lvl="0">
                <a:spcAft>
                  <a:spcPts val="600"/>
                </a:spcAft>
              </a:pPr>
              <a:t>4</a:t>
            </a:fld>
            <a:endParaRPr lang="en-US" kern="1200" noProof="0">
              <a:latin typeface="+mn-lt"/>
              <a:ea typeface="+mn-ea"/>
              <a:cs typeface="+mn-cs"/>
            </a:endParaRPr>
          </a:p>
        </p:txBody>
      </p:sp>
    </p:spTree>
    <p:extLst>
      <p:ext uri="{BB962C8B-B14F-4D97-AF65-F5344CB8AC3E}">
        <p14:creationId xmlns:p14="http://schemas.microsoft.com/office/powerpoint/2010/main" val="42718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E8412B9-4498-4BDF-AA20-B5934412F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EF8010B4-3D5B-43B9-B1FD-B3712BB8FD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323114"/>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109980" y="4577878"/>
            <a:ext cx="9966960" cy="1490472"/>
          </a:xfrm>
        </p:spPr>
        <p:txBody>
          <a:bodyPr vert="horz" lIns="91440" tIns="45720" rIns="91440" bIns="45720" rtlCol="0" anchor="b">
            <a:normAutofit fontScale="90000"/>
          </a:bodyPr>
          <a:lstStyle/>
          <a:p>
            <a:pPr>
              <a:lnSpc>
                <a:spcPct val="85000"/>
              </a:lnSpc>
            </a:pPr>
            <a:r>
              <a:rPr lang="en-US" sz="5600" cap="all" dirty="0" err="1">
                <a:solidFill>
                  <a:schemeClr val="accent1">
                    <a:lumMod val="50000"/>
                  </a:schemeClr>
                </a:solidFill>
              </a:rPr>
              <a:t>Yancha</a:t>
            </a:r>
            <a:br>
              <a:rPr lang="en-US" sz="5600" cap="all" dirty="0">
                <a:solidFill>
                  <a:schemeClr val="accent1">
                    <a:lumMod val="50000"/>
                  </a:schemeClr>
                </a:solidFill>
              </a:rPr>
            </a:br>
            <a:r>
              <a:rPr lang="en-US" sz="5600" cap="all" dirty="0">
                <a:solidFill>
                  <a:schemeClr val="accent1">
                    <a:lumMod val="50000"/>
                  </a:schemeClr>
                </a:solidFill>
              </a:rPr>
              <a:t>REGIONS</a:t>
            </a:r>
          </a:p>
        </p:txBody>
      </p:sp>
      <p:pic>
        <p:nvPicPr>
          <p:cNvPr id="18" name="Picture Placeholder 17" descr="A picture containing nature, mountain, outdoor, valley&#10;&#10;Description automatically generated">
            <a:extLst>
              <a:ext uri="{FF2B5EF4-FFF2-40B4-BE49-F238E27FC236}">
                <a16:creationId xmlns:a16="http://schemas.microsoft.com/office/drawing/2014/main" id="{FC44E581-2189-49B5-BA00-1C9FBC67A4BD}"/>
              </a:ext>
            </a:extLst>
          </p:cNvPr>
          <p:cNvPicPr>
            <a:picLocks noGrp="1" noChangeAspect="1"/>
          </p:cNvPicPr>
          <p:nvPr>
            <p:ph type="pic" sz="quarter" idx="13"/>
          </p:nvPr>
        </p:nvPicPr>
        <p:blipFill rotWithShape="1">
          <a:blip r:embed="rId3"/>
          <a:srcRect l="6514" r="-1" b="-1"/>
          <a:stretch/>
        </p:blipFill>
        <p:spPr>
          <a:xfrm>
            <a:off x="2956604" y="449454"/>
            <a:ext cx="6278791" cy="3773704"/>
          </a:xfrm>
          <a:prstGeom prst="rect">
            <a:avLst/>
          </a:prstGeom>
        </p:spPr>
      </p:pic>
    </p:spTree>
    <p:extLst>
      <p:ext uri="{BB962C8B-B14F-4D97-AF65-F5344CB8AC3E}">
        <p14:creationId xmlns:p14="http://schemas.microsoft.com/office/powerpoint/2010/main" val="78851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B2EE572-5A29-49B2-9C8D-5BD11F1253EA}"/>
              </a:ext>
            </a:extLst>
          </p:cNvPr>
          <p:cNvSpPr>
            <a:spLocks noGrp="1"/>
          </p:cNvSpPr>
          <p:nvPr>
            <p:ph type="sldNum" sz="quarter" idx="12"/>
          </p:nvPr>
        </p:nvSpPr>
        <p:spPr/>
        <p:txBody>
          <a:bodyPr/>
          <a:lstStyle/>
          <a:p>
            <a:pPr lvl="0"/>
            <a:fld id="{5EA792F7-1D9E-4C7E-A103-E8EDFDC2691E}" type="slidenum">
              <a:rPr lang="en-US" noProof="0" smtClean="0"/>
              <a:pPr lvl="0"/>
              <a:t>6</a:t>
            </a:fld>
            <a:endParaRPr lang="en-US" noProof="0" dirty="0"/>
          </a:p>
        </p:txBody>
      </p:sp>
      <p:sp>
        <p:nvSpPr>
          <p:cNvPr id="11" name="TextBox 10">
            <a:extLst>
              <a:ext uri="{FF2B5EF4-FFF2-40B4-BE49-F238E27FC236}">
                <a16:creationId xmlns:a16="http://schemas.microsoft.com/office/drawing/2014/main" id="{8C5026CF-7993-43AA-BBFF-A37785DD6005}"/>
              </a:ext>
            </a:extLst>
          </p:cNvPr>
          <p:cNvSpPr txBox="1"/>
          <p:nvPr/>
        </p:nvSpPr>
        <p:spPr>
          <a:xfrm>
            <a:off x="224901" y="366623"/>
            <a:ext cx="5705382" cy="5693866"/>
          </a:xfrm>
          <a:prstGeom prst="rect">
            <a:avLst/>
          </a:prstGeom>
          <a:noFill/>
        </p:spPr>
        <p:txBody>
          <a:bodyPr wrap="square">
            <a:spAutoFit/>
          </a:bodyPr>
          <a:lstStyle/>
          <a:p>
            <a:r>
              <a:rPr lang="en-US" sz="3200" b="1" dirty="0" err="1">
                <a:solidFill>
                  <a:schemeClr val="accent1">
                    <a:lumMod val="50000"/>
                  </a:schemeClr>
                </a:solidFill>
              </a:rPr>
              <a:t>Zhenyan</a:t>
            </a:r>
            <a:endParaRPr lang="en-US" sz="3200" b="1" dirty="0">
              <a:solidFill>
                <a:schemeClr val="accent1">
                  <a:lumMod val="50000"/>
                </a:schemeClr>
              </a:solidFill>
            </a:endParaRPr>
          </a:p>
          <a:p>
            <a:pPr marL="285750" indent="-285750">
              <a:buFont typeface="Arial" panose="020B0604020202020204" pitchFamily="34" charset="0"/>
              <a:buChar char="•"/>
            </a:pPr>
            <a:endParaRPr lang="en-US" sz="1400" dirty="0">
              <a:solidFill>
                <a:schemeClr val="accent1">
                  <a:lumMod val="50000"/>
                </a:schemeClr>
              </a:solidFill>
            </a:endParaRPr>
          </a:p>
          <a:p>
            <a:pPr marL="285750" indent="-285750">
              <a:buFont typeface="Arial" panose="020B0604020202020204" pitchFamily="34" charset="0"/>
              <a:buChar char="•"/>
            </a:pPr>
            <a:r>
              <a:rPr lang="en-US" sz="1400" b="1" dirty="0">
                <a:solidFill>
                  <a:schemeClr val="accent1">
                    <a:lumMod val="50000"/>
                  </a:schemeClr>
                </a:solidFill>
              </a:rPr>
              <a:t>‘Zheng Yan’ (‘Original Rocks’) </a:t>
            </a:r>
          </a:p>
          <a:p>
            <a:pPr marL="742950" lvl="1" indent="-285750">
              <a:buFont typeface="Arial" panose="020B0604020202020204" pitchFamily="34" charset="0"/>
              <a:buChar char="•"/>
            </a:pPr>
            <a:r>
              <a:rPr lang="en-US" sz="1400" dirty="0">
                <a:solidFill>
                  <a:schemeClr val="accent1">
                    <a:lumMod val="50000"/>
                  </a:schemeClr>
                </a:solidFill>
              </a:rPr>
              <a:t>the traditional core area of cultivation and processing of Wuyi </a:t>
            </a:r>
            <a:r>
              <a:rPr lang="en-US" sz="1400" dirty="0" err="1">
                <a:solidFill>
                  <a:schemeClr val="accent1">
                    <a:lumMod val="50000"/>
                  </a:schemeClr>
                </a:solidFill>
              </a:rPr>
              <a:t>Yancha</a:t>
            </a:r>
            <a:r>
              <a:rPr lang="en-US" sz="1400" dirty="0">
                <a:solidFill>
                  <a:schemeClr val="accent1">
                    <a:lumMod val="50000"/>
                  </a:schemeClr>
                </a:solidFill>
              </a:rPr>
              <a:t> Oolongs</a:t>
            </a:r>
          </a:p>
          <a:p>
            <a:pPr marL="742950" lvl="1" indent="-285750">
              <a:buFont typeface="Arial" panose="020B0604020202020204" pitchFamily="34" charset="0"/>
              <a:buChar char="•"/>
            </a:pPr>
            <a:r>
              <a:rPr lang="en-US" sz="1400" dirty="0">
                <a:solidFill>
                  <a:schemeClr val="accent1">
                    <a:lumMod val="50000"/>
                  </a:schemeClr>
                </a:solidFill>
              </a:rPr>
              <a:t>Identical with UNESCO’s Wuyi National Scenic Area protection zone </a:t>
            </a:r>
          </a:p>
          <a:p>
            <a:pPr marL="742950" lvl="1" indent="-285750">
              <a:buFont typeface="Arial" panose="020B0604020202020204" pitchFamily="34" charset="0"/>
              <a:buChar char="•"/>
            </a:pPr>
            <a:r>
              <a:rPr lang="en-US" sz="1400" dirty="0">
                <a:solidFill>
                  <a:schemeClr val="accent1">
                    <a:lumMod val="50000"/>
                  </a:schemeClr>
                </a:solidFill>
              </a:rPr>
              <a:t>Applies equally to Lapsang black teas</a:t>
            </a:r>
          </a:p>
          <a:p>
            <a:pPr marL="742950" lvl="1" indent="-285750">
              <a:buFont typeface="Arial" panose="020B0604020202020204" pitchFamily="34" charset="0"/>
              <a:buChar char="•"/>
            </a:pPr>
            <a:r>
              <a:rPr lang="en-US" sz="1400" dirty="0">
                <a:solidFill>
                  <a:schemeClr val="accent1">
                    <a:lumMod val="50000"/>
                  </a:schemeClr>
                </a:solidFill>
              </a:rPr>
              <a:t>The best </a:t>
            </a:r>
            <a:r>
              <a:rPr lang="en-US" sz="1400" dirty="0" err="1">
                <a:solidFill>
                  <a:schemeClr val="accent1">
                    <a:lumMod val="50000"/>
                  </a:schemeClr>
                </a:solidFill>
              </a:rPr>
              <a:t>Zhengshan</a:t>
            </a:r>
            <a:r>
              <a:rPr lang="en-US" sz="1400" dirty="0">
                <a:solidFill>
                  <a:schemeClr val="accent1">
                    <a:lumMod val="50000"/>
                  </a:schemeClr>
                </a:solidFill>
              </a:rPr>
              <a:t> tea cultivation terrains are located at relatively low altitudes of 300-700 m only. </a:t>
            </a:r>
          </a:p>
          <a:p>
            <a:pPr marL="742950" lvl="1" indent="-285750">
              <a:buFont typeface="Arial" panose="020B0604020202020204" pitchFamily="34" charset="0"/>
              <a:buChar char="•"/>
            </a:pPr>
            <a:r>
              <a:rPr lang="en-US" sz="1400" dirty="0">
                <a:solidFill>
                  <a:schemeClr val="accent1">
                    <a:lumMod val="50000"/>
                  </a:schemeClr>
                </a:solidFill>
              </a:rPr>
              <a:t>Rock, soil, and the special climate conditions within </a:t>
            </a:r>
            <a:r>
              <a:rPr lang="en-US" sz="1400" dirty="0" err="1">
                <a:solidFill>
                  <a:schemeClr val="accent1">
                    <a:lumMod val="50000"/>
                  </a:schemeClr>
                </a:solidFill>
              </a:rPr>
              <a:t>Zhengshan</a:t>
            </a:r>
            <a:r>
              <a:rPr lang="en-US" sz="1400" dirty="0">
                <a:solidFill>
                  <a:schemeClr val="accent1">
                    <a:lumMod val="50000"/>
                  </a:schemeClr>
                </a:solidFill>
              </a:rPr>
              <a:t> in general and within the gorges, in combination with this level of altitude create conditions that are unique amongst notable venues of tea cultivation. </a:t>
            </a:r>
          </a:p>
          <a:p>
            <a:pPr marL="742950" lvl="1" indent="-285750">
              <a:buFont typeface="Arial" panose="020B0604020202020204" pitchFamily="34" charset="0"/>
              <a:buChar char="•"/>
            </a:pPr>
            <a:r>
              <a:rPr lang="en-US" sz="1400" dirty="0">
                <a:solidFill>
                  <a:schemeClr val="accent1">
                    <a:lumMod val="50000"/>
                  </a:schemeClr>
                </a:solidFill>
              </a:rPr>
              <a:t>It is these conditions that coin the character of Wuyi rock teas. </a:t>
            </a:r>
          </a:p>
          <a:p>
            <a:pPr marL="285750" indent="-285750">
              <a:buFont typeface="Arial" panose="020B0604020202020204" pitchFamily="34" charset="0"/>
              <a:buChar char="•"/>
            </a:pPr>
            <a:r>
              <a:rPr lang="en-US" sz="1400" dirty="0">
                <a:solidFill>
                  <a:schemeClr val="accent1">
                    <a:lumMod val="50000"/>
                  </a:schemeClr>
                </a:solidFill>
              </a:rPr>
              <a:t>Within the ‘</a:t>
            </a:r>
            <a:r>
              <a:rPr lang="en-US" sz="1400" dirty="0" err="1">
                <a:solidFill>
                  <a:schemeClr val="accent1">
                    <a:lumMod val="50000"/>
                  </a:schemeClr>
                </a:solidFill>
              </a:rPr>
              <a:t>Zhengshan</a:t>
            </a:r>
            <a:r>
              <a:rPr lang="en-US" sz="1400" dirty="0">
                <a:solidFill>
                  <a:schemeClr val="accent1">
                    <a:lumMod val="50000"/>
                  </a:schemeClr>
                </a:solidFill>
              </a:rPr>
              <a:t>’ area, there are several individual ‘pits’ and ‘</a:t>
            </a:r>
            <a:r>
              <a:rPr lang="en-US" sz="1400" dirty="0" err="1">
                <a:solidFill>
                  <a:schemeClr val="accent1">
                    <a:lumMod val="50000"/>
                  </a:schemeClr>
                </a:solidFill>
              </a:rPr>
              <a:t>gullys</a:t>
            </a:r>
            <a:r>
              <a:rPr lang="en-US" sz="1400" dirty="0">
                <a:solidFill>
                  <a:schemeClr val="accent1">
                    <a:lumMod val="50000"/>
                  </a:schemeClr>
                </a:solidFill>
              </a:rPr>
              <a:t>’, each of which is known for its suitability for one or more specific Wuyi Oolong tea cultivars.</a:t>
            </a:r>
          </a:p>
          <a:p>
            <a:pPr marL="285750" indent="-285750">
              <a:buFont typeface="Arial" panose="020B0604020202020204" pitchFamily="34" charset="0"/>
              <a:buChar char="•"/>
            </a:pPr>
            <a:r>
              <a:rPr lang="en-US" sz="1400" dirty="0">
                <a:solidFill>
                  <a:schemeClr val="accent1">
                    <a:lumMod val="50000"/>
                  </a:schemeClr>
                </a:solidFill>
              </a:rPr>
              <a:t> Originally, there were only 5 such gorges (‘3 pits and 2 </a:t>
            </a:r>
            <a:r>
              <a:rPr lang="en-US" sz="1400" dirty="0" err="1">
                <a:solidFill>
                  <a:schemeClr val="accent1">
                    <a:lumMod val="50000"/>
                  </a:schemeClr>
                </a:solidFill>
              </a:rPr>
              <a:t>gullys</a:t>
            </a:r>
            <a:r>
              <a:rPr lang="en-US" sz="1400" dirty="0">
                <a:solidFill>
                  <a:schemeClr val="accent1">
                    <a:lumMod val="50000"/>
                  </a:schemeClr>
                </a:solidFill>
              </a:rPr>
              <a:t>’)</a:t>
            </a:r>
          </a:p>
          <a:p>
            <a:pPr marL="800100" lvl="1" indent="-342900">
              <a:buFont typeface="+mj-lt"/>
              <a:buAutoNum type="arabicPeriod"/>
            </a:pPr>
            <a:r>
              <a:rPr lang="en-US" sz="1400" dirty="0" err="1">
                <a:solidFill>
                  <a:schemeClr val="accent1">
                    <a:lumMod val="50000"/>
                  </a:schemeClr>
                </a:solidFill>
              </a:rPr>
              <a:t>Huiyuan</a:t>
            </a:r>
            <a:r>
              <a:rPr lang="en-US" sz="1400" dirty="0">
                <a:solidFill>
                  <a:schemeClr val="accent1">
                    <a:lumMod val="50000"/>
                  </a:schemeClr>
                </a:solidFill>
              </a:rPr>
              <a:t> Pit</a:t>
            </a:r>
          </a:p>
          <a:p>
            <a:pPr marL="800100" lvl="1" indent="-342900">
              <a:buFont typeface="+mj-lt"/>
              <a:buAutoNum type="arabicPeriod"/>
            </a:pPr>
            <a:r>
              <a:rPr lang="en-US" sz="1400" dirty="0" err="1">
                <a:solidFill>
                  <a:schemeClr val="accent1">
                    <a:lumMod val="50000"/>
                  </a:schemeClr>
                </a:solidFill>
              </a:rPr>
              <a:t>Niulan</a:t>
            </a:r>
            <a:r>
              <a:rPr lang="en-US" sz="1400" dirty="0">
                <a:solidFill>
                  <a:schemeClr val="accent1">
                    <a:lumMod val="50000"/>
                  </a:schemeClr>
                </a:solidFill>
              </a:rPr>
              <a:t> Pit</a:t>
            </a:r>
          </a:p>
          <a:p>
            <a:pPr marL="800100" lvl="1" indent="-342900">
              <a:buFont typeface="+mj-lt"/>
              <a:buAutoNum type="arabicPeriod"/>
            </a:pPr>
            <a:r>
              <a:rPr lang="en-US" sz="1400" dirty="0" err="1">
                <a:solidFill>
                  <a:schemeClr val="accent1">
                    <a:lumMod val="50000"/>
                  </a:schemeClr>
                </a:solidFill>
              </a:rPr>
              <a:t>Daoshui</a:t>
            </a:r>
            <a:r>
              <a:rPr lang="en-US" sz="1400" dirty="0">
                <a:solidFill>
                  <a:schemeClr val="accent1">
                    <a:lumMod val="50000"/>
                  </a:schemeClr>
                </a:solidFill>
              </a:rPr>
              <a:t> Pit</a:t>
            </a:r>
          </a:p>
          <a:p>
            <a:pPr marL="800100" lvl="1" indent="-342900">
              <a:buFont typeface="+mj-lt"/>
              <a:buAutoNum type="arabicPeriod"/>
            </a:pPr>
            <a:r>
              <a:rPr lang="en-US" sz="1400" dirty="0" err="1">
                <a:solidFill>
                  <a:schemeClr val="accent1">
                    <a:lumMod val="50000"/>
                  </a:schemeClr>
                </a:solidFill>
              </a:rPr>
              <a:t>Liuxiang</a:t>
            </a:r>
            <a:r>
              <a:rPr lang="en-US" sz="1400" dirty="0">
                <a:solidFill>
                  <a:schemeClr val="accent1">
                    <a:lumMod val="50000"/>
                  </a:schemeClr>
                </a:solidFill>
              </a:rPr>
              <a:t> Gully </a:t>
            </a:r>
          </a:p>
          <a:p>
            <a:pPr marL="800100" lvl="1" indent="-342900">
              <a:buFont typeface="+mj-lt"/>
              <a:buAutoNum type="arabicPeriod"/>
            </a:pPr>
            <a:r>
              <a:rPr lang="en-US" sz="1400" dirty="0" err="1">
                <a:solidFill>
                  <a:schemeClr val="accent1">
                    <a:lumMod val="50000"/>
                  </a:schemeClr>
                </a:solidFill>
              </a:rPr>
              <a:t>Wuyuan</a:t>
            </a:r>
            <a:r>
              <a:rPr lang="en-US" sz="1400" dirty="0">
                <a:solidFill>
                  <a:schemeClr val="accent1">
                    <a:lumMod val="50000"/>
                  </a:schemeClr>
                </a:solidFill>
              </a:rPr>
              <a:t> Gully</a:t>
            </a:r>
          </a:p>
        </p:txBody>
      </p:sp>
      <p:pic>
        <p:nvPicPr>
          <p:cNvPr id="3074" name="Picture 2" descr="siamteas Jan 2016: Wuyi Mountains - Home of Rock Teas - siamteas">
            <a:extLst>
              <a:ext uri="{FF2B5EF4-FFF2-40B4-BE49-F238E27FC236}">
                <a16:creationId xmlns:a16="http://schemas.microsoft.com/office/drawing/2014/main" id="{A3C27023-7C9B-44C6-AF49-737E23C3D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283" y="230820"/>
            <a:ext cx="6036816" cy="639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4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4" name="Rectangle 31">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Table 2">
            <a:extLst>
              <a:ext uri="{FF2B5EF4-FFF2-40B4-BE49-F238E27FC236}">
                <a16:creationId xmlns:a16="http://schemas.microsoft.com/office/drawing/2014/main" id="{DEB329D2-0FD2-461D-BA24-44B74514DA01}"/>
              </a:ext>
            </a:extLst>
          </p:cNvPr>
          <p:cNvGraphicFramePr>
            <a:graphicFrameLocks noGrp="1"/>
          </p:cNvGraphicFramePr>
          <p:nvPr>
            <p:extLst>
              <p:ext uri="{D42A27DB-BD31-4B8C-83A1-F6EECF244321}">
                <p14:modId xmlns:p14="http://schemas.microsoft.com/office/powerpoint/2010/main" val="3604782377"/>
              </p:ext>
            </p:extLst>
          </p:nvPr>
        </p:nvGraphicFramePr>
        <p:xfrm>
          <a:off x="552870" y="539137"/>
          <a:ext cx="11126221" cy="5779726"/>
        </p:xfrm>
        <a:graphic>
          <a:graphicData uri="http://schemas.openxmlformats.org/drawingml/2006/table">
            <a:tbl>
              <a:tblPr firstRow="1" bandRow="1">
                <a:noFill/>
              </a:tblPr>
              <a:tblGrid>
                <a:gridCol w="1127766">
                  <a:extLst>
                    <a:ext uri="{9D8B030D-6E8A-4147-A177-3AD203B41FA5}">
                      <a16:colId xmlns:a16="http://schemas.microsoft.com/office/drawing/2014/main" val="2425744571"/>
                    </a:ext>
                  </a:extLst>
                </a:gridCol>
                <a:gridCol w="1537702">
                  <a:extLst>
                    <a:ext uri="{9D8B030D-6E8A-4147-A177-3AD203B41FA5}">
                      <a16:colId xmlns:a16="http://schemas.microsoft.com/office/drawing/2014/main" val="3006915839"/>
                    </a:ext>
                  </a:extLst>
                </a:gridCol>
                <a:gridCol w="1775537">
                  <a:extLst>
                    <a:ext uri="{9D8B030D-6E8A-4147-A177-3AD203B41FA5}">
                      <a16:colId xmlns:a16="http://schemas.microsoft.com/office/drawing/2014/main" val="1184173329"/>
                    </a:ext>
                  </a:extLst>
                </a:gridCol>
                <a:gridCol w="852598">
                  <a:extLst>
                    <a:ext uri="{9D8B030D-6E8A-4147-A177-3AD203B41FA5}">
                      <a16:colId xmlns:a16="http://schemas.microsoft.com/office/drawing/2014/main" val="1322953021"/>
                    </a:ext>
                  </a:extLst>
                </a:gridCol>
                <a:gridCol w="1167075">
                  <a:extLst>
                    <a:ext uri="{9D8B030D-6E8A-4147-A177-3AD203B41FA5}">
                      <a16:colId xmlns:a16="http://schemas.microsoft.com/office/drawing/2014/main" val="1963989344"/>
                    </a:ext>
                  </a:extLst>
                </a:gridCol>
                <a:gridCol w="1434140">
                  <a:extLst>
                    <a:ext uri="{9D8B030D-6E8A-4147-A177-3AD203B41FA5}">
                      <a16:colId xmlns:a16="http://schemas.microsoft.com/office/drawing/2014/main" val="918115228"/>
                    </a:ext>
                  </a:extLst>
                </a:gridCol>
                <a:gridCol w="1127766">
                  <a:extLst>
                    <a:ext uri="{9D8B030D-6E8A-4147-A177-3AD203B41FA5}">
                      <a16:colId xmlns:a16="http://schemas.microsoft.com/office/drawing/2014/main" val="2502698218"/>
                    </a:ext>
                  </a:extLst>
                </a:gridCol>
                <a:gridCol w="1076993">
                  <a:extLst>
                    <a:ext uri="{9D8B030D-6E8A-4147-A177-3AD203B41FA5}">
                      <a16:colId xmlns:a16="http://schemas.microsoft.com/office/drawing/2014/main" val="1585542122"/>
                    </a:ext>
                  </a:extLst>
                </a:gridCol>
                <a:gridCol w="1026644">
                  <a:extLst>
                    <a:ext uri="{9D8B030D-6E8A-4147-A177-3AD203B41FA5}">
                      <a16:colId xmlns:a16="http://schemas.microsoft.com/office/drawing/2014/main" val="1210689735"/>
                    </a:ext>
                  </a:extLst>
                </a:gridCol>
              </a:tblGrid>
              <a:tr h="346594">
                <a:tc gridSpan="9">
                  <a:txBody>
                    <a:bodyPr/>
                    <a:lstStyle/>
                    <a:p>
                      <a:pPr algn="ctr" fontAlgn="ctr"/>
                      <a:r>
                        <a:rPr lang="en-US" sz="1400" b="1" i="0" u="none" strike="noStrike" cap="all" spc="60" dirty="0" err="1">
                          <a:solidFill>
                            <a:schemeClr val="accent1">
                              <a:lumMod val="50000"/>
                            </a:schemeClr>
                          </a:solidFill>
                          <a:effectLst/>
                          <a:latin typeface="Arial" panose="020B0604020202020204" pitchFamily="34" charset="0"/>
                        </a:rPr>
                        <a:t>Wuyishan</a:t>
                      </a:r>
                      <a:r>
                        <a:rPr lang="en-US" sz="1400" b="1" i="0" u="none" strike="noStrike" cap="all" spc="60" dirty="0">
                          <a:solidFill>
                            <a:schemeClr val="accent1">
                              <a:lumMod val="50000"/>
                            </a:schemeClr>
                          </a:solidFill>
                          <a:effectLst/>
                          <a:latin typeface="Arial" panose="020B0604020202020204" pitchFamily="34" charset="0"/>
                        </a:rPr>
                        <a:t>  </a:t>
                      </a:r>
                      <a:r>
                        <a:rPr lang="en-US" sz="1400" b="1" i="0" u="none" strike="noStrike" cap="all" spc="60" dirty="0" err="1">
                          <a:solidFill>
                            <a:schemeClr val="accent1">
                              <a:lumMod val="50000"/>
                            </a:schemeClr>
                          </a:solidFill>
                          <a:effectLst/>
                          <a:latin typeface="Arial" panose="020B0604020202020204" pitchFamily="34" charset="0"/>
                        </a:rPr>
                        <a:t>zhengyan</a:t>
                      </a:r>
                      <a:r>
                        <a:rPr lang="en-US" sz="1400" b="1" i="0" u="none" strike="noStrike" cap="all" spc="60" dirty="0">
                          <a:solidFill>
                            <a:schemeClr val="accent1">
                              <a:lumMod val="50000"/>
                            </a:schemeClr>
                          </a:solidFill>
                          <a:effectLst/>
                          <a:latin typeface="Arial" panose="020B0604020202020204" pitchFamily="34" charset="0"/>
                        </a:rPr>
                        <a:t> variety’s favorite growing region</a:t>
                      </a:r>
                    </a:p>
                  </a:txBody>
                  <a:tcPr marL="135388" marR="81233" marT="81233" marB="81233"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6852716"/>
                  </a:ext>
                </a:extLst>
              </a:tr>
              <a:tr h="288828">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Chinese</a:t>
                      </a: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Pinyin</a:t>
                      </a: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English</a:t>
                      </a: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Rou </a:t>
                      </a:r>
                      <a:r>
                        <a:rPr lang="en-US" sz="1200" b="1" i="0" u="none" strike="noStrike" cap="none" spc="0" dirty="0" err="1">
                          <a:solidFill>
                            <a:schemeClr val="accent1">
                              <a:lumMod val="50000"/>
                            </a:schemeClr>
                          </a:solidFill>
                          <a:effectLst/>
                          <a:latin typeface="Arial" panose="020B0604020202020204" pitchFamily="34" charset="0"/>
                        </a:rPr>
                        <a:t>Gui</a:t>
                      </a:r>
                      <a:endParaRPr lang="en-US" sz="1200" b="1" i="0" u="none" strike="noStrike" cap="none" spc="0" dirty="0">
                        <a:solidFill>
                          <a:schemeClr val="accent1">
                            <a:lumMod val="50000"/>
                          </a:schemeClr>
                        </a:solidFill>
                        <a:effectLst/>
                        <a:latin typeface="Arial" panose="020B0604020202020204" pitchFamily="34" charset="0"/>
                      </a:endParaRP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err="1">
                          <a:solidFill>
                            <a:schemeClr val="accent1">
                              <a:lumMod val="50000"/>
                            </a:schemeClr>
                          </a:solidFill>
                          <a:effectLst/>
                          <a:latin typeface="Arial" panose="020B0604020202020204" pitchFamily="34" charset="0"/>
                        </a:rPr>
                        <a:t>Shuixian</a:t>
                      </a:r>
                      <a:endParaRPr lang="en-US" sz="1200" b="1" i="0" u="none" strike="noStrike" cap="none" spc="0" dirty="0">
                        <a:solidFill>
                          <a:schemeClr val="accent1">
                            <a:lumMod val="50000"/>
                          </a:schemeClr>
                        </a:solidFill>
                        <a:effectLst/>
                        <a:latin typeface="Arial" panose="020B0604020202020204" pitchFamily="34" charset="0"/>
                      </a:endParaRP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err="1">
                          <a:solidFill>
                            <a:schemeClr val="accent1">
                              <a:lumMod val="50000"/>
                            </a:schemeClr>
                          </a:solidFill>
                          <a:effectLst/>
                          <a:latin typeface="Arial" panose="020B0604020202020204" pitchFamily="34" charset="0"/>
                        </a:rPr>
                        <a:t>Laocong</a:t>
                      </a:r>
                      <a:r>
                        <a:rPr lang="en-US" sz="1200" b="1" i="0" u="none" strike="noStrike" cap="none" spc="0" dirty="0">
                          <a:solidFill>
                            <a:schemeClr val="accent1">
                              <a:lumMod val="50000"/>
                            </a:schemeClr>
                          </a:solidFill>
                          <a:effectLst/>
                          <a:latin typeface="Arial" panose="020B0604020202020204" pitchFamily="34" charset="0"/>
                        </a:rPr>
                        <a:t> </a:t>
                      </a:r>
                      <a:r>
                        <a:rPr lang="en-US" sz="1200" b="1" i="0" u="none" strike="noStrike" cap="none" spc="0" dirty="0" err="1">
                          <a:solidFill>
                            <a:schemeClr val="accent1">
                              <a:lumMod val="50000"/>
                            </a:schemeClr>
                          </a:solidFill>
                          <a:effectLst/>
                          <a:latin typeface="Arial" panose="020B0604020202020204" pitchFamily="34" charset="0"/>
                        </a:rPr>
                        <a:t>Shuixian</a:t>
                      </a:r>
                      <a:endParaRPr lang="en-US" sz="1200" b="1" i="0" u="none" strike="noStrike" cap="none" spc="0" dirty="0">
                        <a:solidFill>
                          <a:schemeClr val="accent1">
                            <a:lumMod val="50000"/>
                          </a:schemeClr>
                        </a:solidFill>
                        <a:effectLst/>
                        <a:latin typeface="Arial" panose="020B0604020202020204" pitchFamily="34" charset="0"/>
                      </a:endParaRP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Shui </a:t>
                      </a:r>
                      <a:r>
                        <a:rPr lang="en-US" sz="1200" b="1" i="0" u="none" strike="noStrike" cap="none" spc="0" dirty="0" err="1">
                          <a:solidFill>
                            <a:schemeClr val="accent1">
                              <a:lumMod val="50000"/>
                            </a:schemeClr>
                          </a:solidFill>
                          <a:effectLst/>
                          <a:latin typeface="Arial" panose="020B0604020202020204" pitchFamily="34" charset="0"/>
                        </a:rPr>
                        <a:t>Jin</a:t>
                      </a:r>
                      <a:r>
                        <a:rPr lang="en-US" sz="1200" b="1" i="0" u="none" strike="noStrike" cap="none" spc="0" dirty="0">
                          <a:solidFill>
                            <a:schemeClr val="accent1">
                              <a:lumMod val="50000"/>
                            </a:schemeClr>
                          </a:solidFill>
                          <a:effectLst/>
                          <a:latin typeface="Arial" panose="020B0604020202020204" pitchFamily="34" charset="0"/>
                        </a:rPr>
                        <a:t> </a:t>
                      </a:r>
                      <a:r>
                        <a:rPr lang="en-US" sz="1200" b="1" i="0" u="none" strike="noStrike" cap="none" spc="0" dirty="0" err="1">
                          <a:solidFill>
                            <a:schemeClr val="accent1">
                              <a:lumMod val="50000"/>
                            </a:schemeClr>
                          </a:solidFill>
                          <a:effectLst/>
                          <a:latin typeface="Arial" panose="020B0604020202020204" pitchFamily="34" charset="0"/>
                        </a:rPr>
                        <a:t>Gui</a:t>
                      </a:r>
                      <a:endParaRPr lang="en-US" sz="1200" b="1" i="0" u="none" strike="noStrike" cap="none" spc="0" dirty="0">
                        <a:solidFill>
                          <a:schemeClr val="accent1">
                            <a:lumMod val="50000"/>
                          </a:schemeClr>
                        </a:solidFill>
                        <a:effectLst/>
                        <a:latin typeface="Arial" panose="020B0604020202020204" pitchFamily="34" charset="0"/>
                      </a:endParaRP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Tie Luo Han</a:t>
                      </a: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Bai Ji Guan</a:t>
                      </a:r>
                    </a:p>
                  </a:txBody>
                  <a:tcPr marL="135388" marR="70402" marT="70402" marB="70402"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747224918"/>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慧苑坑</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err="1">
                          <a:solidFill>
                            <a:schemeClr val="accent1">
                              <a:lumMod val="50000"/>
                            </a:schemeClr>
                          </a:solidFill>
                          <a:effectLst/>
                          <a:latin typeface="Arial" panose="020B0604020202020204" pitchFamily="34" charset="0"/>
                        </a:rPr>
                        <a:t>Huiyuan</a:t>
                      </a:r>
                      <a:r>
                        <a:rPr lang="en-US" sz="1200" b="1" i="0" u="none" strike="noStrike" cap="none" spc="0" dirty="0">
                          <a:solidFill>
                            <a:schemeClr val="accent1">
                              <a:lumMod val="50000"/>
                            </a:schemeClr>
                          </a:solidFill>
                          <a:effectLst/>
                          <a:latin typeface="Arial" panose="020B0604020202020204" pitchFamily="34" charset="0"/>
                        </a:rPr>
                        <a:t> </a:t>
                      </a:r>
                      <a:r>
                        <a:rPr lang="en-US" sz="1200" b="1" i="0" u="none" strike="noStrike" cap="none" spc="0" dirty="0" err="1">
                          <a:solidFill>
                            <a:schemeClr val="accent1">
                              <a:lumMod val="50000"/>
                            </a:schemeClr>
                          </a:solidFill>
                          <a:effectLst/>
                          <a:latin typeface="Arial" panose="020B0604020202020204" pitchFamily="34" charset="0"/>
                        </a:rPr>
                        <a:t>Keng</a:t>
                      </a:r>
                      <a:endParaRPr lang="en-US" sz="1200" b="1" i="0" u="none" strike="noStrike" cap="none" spc="0" dirty="0">
                        <a:solidFill>
                          <a:schemeClr val="accent1">
                            <a:lumMod val="50000"/>
                          </a:schemeClr>
                        </a:solidFill>
                        <a:effectLst/>
                        <a:latin typeface="Arial" panose="020B0604020202020204" pitchFamily="34" charset="0"/>
                      </a:endParaRP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err="1">
                          <a:solidFill>
                            <a:schemeClr val="accent1">
                              <a:lumMod val="50000"/>
                            </a:schemeClr>
                          </a:solidFill>
                          <a:effectLst/>
                          <a:latin typeface="Arial" panose="020B0604020202020204" pitchFamily="34" charset="0"/>
                        </a:rPr>
                        <a:t>Huiyuan</a:t>
                      </a:r>
                      <a:r>
                        <a:rPr lang="en-US" sz="1200" b="1" i="0" u="none" strike="noStrike" cap="none" spc="0" dirty="0">
                          <a:solidFill>
                            <a:schemeClr val="accent1">
                              <a:lumMod val="50000"/>
                            </a:schemeClr>
                          </a:solidFill>
                          <a:effectLst/>
                          <a:latin typeface="Arial" panose="020B0604020202020204" pitchFamily="34" charset="0"/>
                        </a:rPr>
                        <a:t> Pit</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819646448"/>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牛栏坑</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err="1">
                          <a:solidFill>
                            <a:schemeClr val="accent1">
                              <a:lumMod val="50000"/>
                            </a:schemeClr>
                          </a:solidFill>
                          <a:effectLst/>
                          <a:latin typeface="Arial" panose="020B0604020202020204" pitchFamily="34" charset="0"/>
                        </a:rPr>
                        <a:t>Niu</a:t>
                      </a:r>
                      <a:r>
                        <a:rPr lang="en-US" sz="1200" b="1" i="0" u="none" strike="noStrike" cap="none" spc="0" dirty="0">
                          <a:solidFill>
                            <a:schemeClr val="accent1">
                              <a:lumMod val="50000"/>
                            </a:schemeClr>
                          </a:solidFill>
                          <a:effectLst/>
                          <a:latin typeface="Arial" panose="020B0604020202020204" pitchFamily="34" charset="0"/>
                        </a:rPr>
                        <a:t> Lan </a:t>
                      </a:r>
                      <a:r>
                        <a:rPr lang="en-US" sz="1200" b="1" i="0" u="none" strike="noStrike" cap="none" spc="0" dirty="0" err="1">
                          <a:solidFill>
                            <a:schemeClr val="accent1">
                              <a:lumMod val="50000"/>
                            </a:schemeClr>
                          </a:solidFill>
                          <a:effectLst/>
                          <a:latin typeface="Arial" panose="020B0604020202020204" pitchFamily="34" charset="0"/>
                        </a:rPr>
                        <a:t>Keng</a:t>
                      </a:r>
                      <a:endParaRPr lang="en-US" sz="1200" b="1" i="0" u="none" strike="noStrike" cap="none" spc="0" dirty="0">
                        <a:solidFill>
                          <a:schemeClr val="accent1">
                            <a:lumMod val="50000"/>
                          </a:schemeClr>
                        </a:solidFill>
                        <a:effectLst/>
                        <a:latin typeface="Arial" panose="020B0604020202020204" pitchFamily="34" charset="0"/>
                      </a:endParaRP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Bullpen Pit</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438299014"/>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竹窠</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Zhu </a:t>
                      </a:r>
                      <a:r>
                        <a:rPr lang="en-US" sz="1200" b="1" i="0" u="none" strike="noStrike" cap="none" spc="0" dirty="0" err="1">
                          <a:solidFill>
                            <a:schemeClr val="accent1">
                              <a:lumMod val="50000"/>
                            </a:schemeClr>
                          </a:solidFill>
                          <a:effectLst/>
                          <a:latin typeface="Arial" panose="020B0604020202020204" pitchFamily="34" charset="0"/>
                        </a:rPr>
                        <a:t>Ke</a:t>
                      </a:r>
                      <a:endParaRPr lang="en-US" sz="1200" b="1" i="0" u="none" strike="noStrike" cap="none" spc="0" dirty="0">
                        <a:solidFill>
                          <a:schemeClr val="accent1">
                            <a:lumMod val="50000"/>
                          </a:schemeClr>
                        </a:solidFill>
                        <a:effectLst/>
                        <a:latin typeface="Arial" panose="020B0604020202020204" pitchFamily="34" charset="0"/>
                      </a:endParaRP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Bamboo Nest</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319895661"/>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古井</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Gu Jing</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Ancient Well</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701883103"/>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马头岩</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Ma </a:t>
                      </a:r>
                      <a:r>
                        <a:rPr lang="en-US" sz="1200" b="1" i="0" u="none" strike="noStrike" cap="none" spc="0" dirty="0" err="1">
                          <a:solidFill>
                            <a:schemeClr val="accent1">
                              <a:lumMod val="50000"/>
                            </a:schemeClr>
                          </a:solidFill>
                          <a:effectLst/>
                          <a:latin typeface="Arial" panose="020B0604020202020204" pitchFamily="34" charset="0"/>
                        </a:rPr>
                        <a:t>Tou</a:t>
                      </a:r>
                      <a:r>
                        <a:rPr lang="en-US" sz="1200" b="1" i="0" u="none" strike="noStrike" cap="none" spc="0" dirty="0">
                          <a:solidFill>
                            <a:schemeClr val="accent1">
                              <a:lumMod val="50000"/>
                            </a:schemeClr>
                          </a:solidFill>
                          <a:effectLst/>
                          <a:latin typeface="Arial" panose="020B0604020202020204" pitchFamily="34" charset="0"/>
                        </a:rPr>
                        <a:t> Yan</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Horse Head Cliff</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526224699"/>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鬼洞</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Gui Dong</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Ghost Cave</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712437065"/>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猪仔洞</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Zhu </a:t>
                      </a:r>
                      <a:r>
                        <a:rPr lang="en-US" sz="1200" b="1" i="0" u="none" strike="noStrike" cap="none" spc="0" dirty="0" err="1">
                          <a:solidFill>
                            <a:schemeClr val="accent1">
                              <a:lumMod val="50000"/>
                            </a:schemeClr>
                          </a:solidFill>
                          <a:effectLst/>
                          <a:latin typeface="Arial" panose="020B0604020202020204" pitchFamily="34" charset="0"/>
                        </a:rPr>
                        <a:t>Zai</a:t>
                      </a:r>
                      <a:r>
                        <a:rPr lang="en-US" sz="1200" b="1" i="0" u="none" strike="noStrike" cap="none" spc="0" dirty="0">
                          <a:solidFill>
                            <a:schemeClr val="accent1">
                              <a:lumMod val="50000"/>
                            </a:schemeClr>
                          </a:solidFill>
                          <a:effectLst/>
                          <a:latin typeface="Arial" panose="020B0604020202020204" pitchFamily="34" charset="0"/>
                        </a:rPr>
                        <a:t> Dong</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Pig Cave</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31307021"/>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刘官寨</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Liu Guan </a:t>
                      </a:r>
                      <a:r>
                        <a:rPr lang="en-US" sz="1200" b="1" i="0" u="none" strike="noStrike" cap="none" spc="0" dirty="0" err="1">
                          <a:solidFill>
                            <a:schemeClr val="accent1">
                              <a:lumMod val="50000"/>
                            </a:schemeClr>
                          </a:solidFill>
                          <a:effectLst/>
                          <a:latin typeface="Arial" panose="020B0604020202020204" pitchFamily="34" charset="0"/>
                        </a:rPr>
                        <a:t>Zhai</a:t>
                      </a:r>
                      <a:endParaRPr lang="en-US" sz="1200" b="1" i="0" u="none" strike="noStrike" cap="none" spc="0" dirty="0">
                        <a:solidFill>
                          <a:schemeClr val="accent1">
                            <a:lumMod val="50000"/>
                          </a:schemeClr>
                        </a:solidFill>
                        <a:effectLst/>
                        <a:latin typeface="Arial" panose="020B0604020202020204" pitchFamily="34" charset="0"/>
                      </a:endParaRP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Liu Guan Village</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661546607"/>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九龙窠</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Jiu Long Ke</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Jiu Long Nest</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800734896"/>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天心岩</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Tian Xin Yan</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Heavens Heart Cliff</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579728854"/>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大坑口</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Da </a:t>
                      </a:r>
                      <a:r>
                        <a:rPr lang="en-US" sz="1200" b="1" i="0" u="none" strike="noStrike" cap="none" spc="0" dirty="0" err="1">
                          <a:solidFill>
                            <a:schemeClr val="accent1">
                              <a:lumMod val="50000"/>
                            </a:schemeClr>
                          </a:solidFill>
                          <a:effectLst/>
                          <a:latin typeface="Arial" panose="020B0604020202020204" pitchFamily="34" charset="0"/>
                        </a:rPr>
                        <a:t>Keng</a:t>
                      </a:r>
                      <a:r>
                        <a:rPr lang="en-US" sz="1200" b="1" i="0" u="none" strike="noStrike" cap="none" spc="0" dirty="0">
                          <a:solidFill>
                            <a:schemeClr val="accent1">
                              <a:lumMod val="50000"/>
                            </a:schemeClr>
                          </a:solidFill>
                          <a:effectLst/>
                          <a:latin typeface="Arial" panose="020B0604020202020204" pitchFamily="34" charset="0"/>
                        </a:rPr>
                        <a:t> Kou</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Large Pit Mouth</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743785052"/>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三仰峰</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San Yang Feng</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Three Up Peaks</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724896363"/>
                  </a:ext>
                </a:extLst>
              </a:tr>
              <a:tr h="415190">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流香涧</a:t>
                      </a:r>
                      <a:endParaRPr lang="en-US" altLang="zh-CN" sz="1200" b="1" i="0" u="none" strike="noStrike" cap="none" spc="0">
                        <a:solidFill>
                          <a:schemeClr val="accent1">
                            <a:lumMod val="50000"/>
                          </a:schemeClr>
                        </a:solidFill>
                        <a:effectLst/>
                        <a:latin typeface="Arial" panose="020B0604020202020204" pitchFamily="34" charset="0"/>
                      </a:endParaRPr>
                    </a:p>
                    <a:p>
                      <a:pPr algn="ctr" fontAlgn="b"/>
                      <a:r>
                        <a:rPr lang="en-US" altLang="zh-CN" sz="1200" b="1" i="0" u="none" strike="noStrike" cap="none" spc="0">
                          <a:solidFill>
                            <a:schemeClr val="accent1">
                              <a:lumMod val="50000"/>
                            </a:schemeClr>
                          </a:solidFill>
                          <a:effectLst/>
                          <a:latin typeface="Arial" panose="020B0604020202020204" pitchFamily="34" charset="0"/>
                        </a:rPr>
                        <a:t>(</a:t>
                      </a:r>
                      <a:r>
                        <a:rPr lang="zh-CN" altLang="en-US" sz="1200" b="1" i="0" u="none" strike="noStrike" cap="none" spc="0">
                          <a:solidFill>
                            <a:schemeClr val="accent1">
                              <a:lumMod val="50000"/>
                            </a:schemeClr>
                          </a:solidFill>
                          <a:effectLst/>
                          <a:latin typeface="Arial" panose="020B0604020202020204" pitchFamily="34" charset="0"/>
                        </a:rPr>
                        <a:t>倒水坑）</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Liu Xiang Jian</a:t>
                      </a:r>
                    </a:p>
                    <a:p>
                      <a:pPr algn="ctr" fontAlgn="b"/>
                      <a:r>
                        <a:rPr lang="en-US" sz="1200" b="1" i="0" u="none" strike="noStrike" cap="none" spc="0" dirty="0">
                          <a:solidFill>
                            <a:schemeClr val="accent1">
                              <a:lumMod val="50000"/>
                            </a:schemeClr>
                          </a:solidFill>
                          <a:effectLst/>
                          <a:latin typeface="Arial" panose="020B0604020202020204" pitchFamily="34" charset="0"/>
                        </a:rPr>
                        <a:t>(Dao Shui </a:t>
                      </a:r>
                      <a:r>
                        <a:rPr lang="en-US" sz="1200" b="1" i="0" u="none" strike="noStrike" cap="none" spc="0" dirty="0" err="1">
                          <a:solidFill>
                            <a:schemeClr val="accent1">
                              <a:lumMod val="50000"/>
                            </a:schemeClr>
                          </a:solidFill>
                          <a:effectLst/>
                          <a:latin typeface="Arial" panose="020B0604020202020204" pitchFamily="34" charset="0"/>
                        </a:rPr>
                        <a:t>Keng</a:t>
                      </a:r>
                      <a:r>
                        <a:rPr lang="en-US" sz="1200" b="1" i="0" u="none" strike="noStrike" cap="none" spc="0" dirty="0">
                          <a:solidFill>
                            <a:schemeClr val="accent1">
                              <a:lumMod val="50000"/>
                            </a:schemeClr>
                          </a:solidFill>
                          <a:effectLst/>
                          <a:latin typeface="Arial" panose="020B0604020202020204" pitchFamily="34" charset="0"/>
                        </a:rPr>
                        <a:t>）</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Flowing Aroma Stream </a:t>
                      </a:r>
                    </a:p>
                    <a:p>
                      <a:pPr algn="ctr" fontAlgn="b"/>
                      <a:r>
                        <a:rPr lang="en-US" sz="1200" b="1" i="0" u="none" strike="noStrike" cap="none" spc="0">
                          <a:solidFill>
                            <a:schemeClr val="accent1">
                              <a:lumMod val="50000"/>
                            </a:schemeClr>
                          </a:solidFill>
                          <a:effectLst/>
                          <a:latin typeface="Arial" panose="020B0604020202020204" pitchFamily="34" charset="0"/>
                        </a:rPr>
                        <a:t>(Falling Water Pit)</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297040505"/>
                  </a:ext>
                </a:extLst>
              </a:tr>
              <a:tr h="288828">
                <a:tc>
                  <a:txBody>
                    <a:bodyPr/>
                    <a:lstStyle/>
                    <a:p>
                      <a:pPr algn="ctr" fontAlgn="b"/>
                      <a:r>
                        <a:rPr lang="zh-CN" altLang="en-US" sz="1200" b="1" i="0" u="none" strike="noStrike" cap="none" spc="0">
                          <a:solidFill>
                            <a:schemeClr val="accent1">
                              <a:lumMod val="50000"/>
                            </a:schemeClr>
                          </a:solidFill>
                          <a:effectLst/>
                          <a:latin typeface="Arial" panose="020B0604020202020204" pitchFamily="34" charset="0"/>
                        </a:rPr>
                        <a:t>悟源涧</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Wu Yuan Jian</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Origin Source Stream</a:t>
                      </a:r>
                    </a:p>
                  </a:txBody>
                  <a:tcPr marL="135388" marR="70402" marT="70402" marB="70402" anchor="b">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x</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fontAlgn="b"/>
                      <a:r>
                        <a:rPr lang="en-US" sz="1200" b="1" i="0" u="none" strike="noStrike" cap="none" spc="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fontAlgn="b"/>
                      <a:r>
                        <a:rPr lang="en-US" sz="1200" b="1" i="0" u="none" strike="noStrike" cap="none" spc="0" dirty="0">
                          <a:solidFill>
                            <a:schemeClr val="accent1">
                              <a:lumMod val="50000"/>
                            </a:schemeClr>
                          </a:solidFill>
                          <a:effectLst/>
                          <a:latin typeface="Arial" panose="020B0604020202020204" pitchFamily="34" charset="0"/>
                        </a:rPr>
                        <a:t> </a:t>
                      </a:r>
                    </a:p>
                  </a:txBody>
                  <a:tcPr marL="135388" marR="70402" marT="70402" marB="70402"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464536528"/>
                  </a:ext>
                </a:extLst>
              </a:tr>
            </a:tbl>
          </a:graphicData>
        </a:graphic>
      </p:graphicFrame>
    </p:spTree>
    <p:extLst>
      <p:ext uri="{BB962C8B-B14F-4D97-AF65-F5344CB8AC3E}">
        <p14:creationId xmlns:p14="http://schemas.microsoft.com/office/powerpoint/2010/main" val="65753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Diagram&#10;&#10;Description automatically generated">
            <a:extLst>
              <a:ext uri="{FF2B5EF4-FFF2-40B4-BE49-F238E27FC236}">
                <a16:creationId xmlns:a16="http://schemas.microsoft.com/office/drawing/2014/main" id="{EC7486E4-A4BB-477D-A743-3971FAA8298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209" b="91791" l="0" r="96750">
                        <a14:foregroundMark x1="29861" y1="8897" x2="31250" y2="5970"/>
                        <a14:foregroundMark x1="31250" y1="5970" x2="44750" y2="2612"/>
                        <a14:foregroundMark x1="44750" y1="2612" x2="50750" y2="2612"/>
                        <a14:foregroundMark x1="50750" y1="2612" x2="62250" y2="2239"/>
                        <a14:foregroundMark x1="62250" y1="2239" x2="95000" y2="7463"/>
                        <a14:foregroundMark x1="96806" y1="13125" x2="97500" y2="15299"/>
                        <a14:foregroundMark x1="95000" y1="7463" x2="96693" y2="12771"/>
                        <a14:foregroundMark x1="97291" y1="15631" x2="95333" y2="18735"/>
                        <a14:foregroundMark x1="97500" y1="15299" x2="97361" y2="15520"/>
                        <a14:foregroundMark x1="94000" y1="30970" x2="96000" y2="38806"/>
                        <a14:foregroundMark x1="96000" y1="38806" x2="95764" y2="48318"/>
                        <a14:foregroundMark x1="96820" y1="64856" x2="97000" y2="65299"/>
                        <a14:foregroundMark x1="97000" y1="65299" x2="95500" y2="75373"/>
                        <a14:foregroundMark x1="95500" y1="75373" x2="83000" y2="79851"/>
                        <a14:foregroundMark x1="83000" y1="79851" x2="70665" y2="90079"/>
                        <a14:foregroundMark x1="62792" y1="92276" x2="57500" y2="95896"/>
                        <a14:foregroundMark x1="57500" y1="95896" x2="50000" y2="96269"/>
                        <a14:foregroundMark x1="50000" y1="96269" x2="37750" y2="89925"/>
                        <a14:foregroundMark x1="37750" y1="89925" x2="33500" y2="83582"/>
                        <a14:foregroundMark x1="33500" y1="83582" x2="32363" y2="82855"/>
                        <a14:foregroundMark x1="1186" y1="62783" x2="0" y2="61940"/>
                        <a14:foregroundMark x1="0" y1="61940" x2="241" y2="21310"/>
                        <a14:foregroundMark x1="30798" y1="11551" x2="39000" y2="4478"/>
                        <a14:foregroundMark x1="28272" y1="13729" x2="29210" y2="12920"/>
                        <a14:foregroundMark x1="39000" y1="4478" x2="44500" y2="3358"/>
                        <a14:foregroundMark x1="44500" y1="3358" x2="63500" y2="5597"/>
                        <a14:foregroundMark x1="63500" y1="5597" x2="69000" y2="5224"/>
                        <a14:foregroundMark x1="69000" y1="5224" x2="96000" y2="7463"/>
                        <a14:foregroundMark x1="96000" y1="7463" x2="96250" y2="17537"/>
                        <a14:foregroundMark x1="96250" y1="17537" x2="95587" y2="19021"/>
                        <a14:foregroundMark x1="93865" y1="30826" x2="97065" y2="46484"/>
                        <a14:foregroundMark x1="93096" y1="27065" x2="93144" y2="27299"/>
                        <a14:foregroundMark x1="97468" y1="65318" x2="97250" y2="73134"/>
                        <a14:foregroundMark x1="97250" y1="73134" x2="93750" y2="80597"/>
                        <a14:foregroundMark x1="79591" y1="87255" x2="75500" y2="89179"/>
                        <a14:foregroundMark x1="93750" y1="80597" x2="90998" y2="81891"/>
                        <a14:foregroundMark x1="75500" y1="89179" x2="71119" y2="92449"/>
                        <a14:foregroundMark x1="64025" y1="90430" x2="63750" y2="90299"/>
                        <a14:foregroundMark x1="63750" y1="90299" x2="57000" y2="94776"/>
                        <a14:foregroundMark x1="57000" y1="94776" x2="45750" y2="95149"/>
                        <a14:foregroundMark x1="45750" y1="95149" x2="39000" y2="91045"/>
                        <a14:foregroundMark x1="39000" y1="91045" x2="34250" y2="82836"/>
                        <a14:foregroundMark x1="34250" y1="82836" x2="33892" y2="78735"/>
                        <a14:foregroundMark x1="2085" y1="60723" x2="1750" y2="60448"/>
                        <a14:foregroundMark x1="1750" y1="60448" x2="656" y2="21266"/>
                        <a14:foregroundMark x1="34767" y1="67633" x2="51750" y2="65299"/>
                        <a14:foregroundMark x1="51750" y1="65299" x2="61500" y2="67537"/>
                        <a14:foregroundMark x1="61500" y1="67537" x2="65500" y2="77239"/>
                        <a14:foregroundMark x1="65500" y1="77239" x2="65250" y2="86194"/>
                        <a14:foregroundMark x1="65250" y1="86194" x2="61000" y2="93657"/>
                        <a14:foregroundMark x1="61000" y1="93657" x2="53500" y2="92537"/>
                        <a14:foregroundMark x1="53500" y1="92537" x2="42250" y2="85821"/>
                        <a14:foregroundMark x1="42250" y1="85821" x2="35500" y2="78358"/>
                        <a14:foregroundMark x1="34604" y1="75198" x2="34339" y2="74262"/>
                        <a14:foregroundMark x1="35500" y1="78358" x2="35051" y2="76774"/>
                        <a14:foregroundMark x1="36500" y1="71269" x2="50750" y2="63433"/>
                        <a14:foregroundMark x1="50750" y1="63433" x2="57250" y2="64925"/>
                        <a14:foregroundMark x1="57250" y1="64925" x2="62000" y2="72015"/>
                        <a14:foregroundMark x1="62000" y1="72015" x2="60750" y2="82090"/>
                        <a14:foregroundMark x1="60750" y1="82090" x2="52000" y2="87687"/>
                        <a14:foregroundMark x1="52000" y1="87687" x2="40000" y2="82463"/>
                        <a14:foregroundMark x1="40000" y1="82463" x2="37000" y2="74254"/>
                        <a14:foregroundMark x1="37000" y1="74254" x2="37750" y2="70896"/>
                        <a14:foregroundMark x1="42500" y1="67537" x2="54000" y2="66418"/>
                        <a14:foregroundMark x1="54000" y1="66418" x2="60500" y2="69403"/>
                        <a14:foregroundMark x1="60500" y1="69403" x2="60250" y2="77612"/>
                        <a14:foregroundMark x1="60250" y1="77612" x2="55750" y2="84701"/>
                        <a14:foregroundMark x1="55750" y1="84701" x2="43000" y2="78358"/>
                        <a14:foregroundMark x1="43000" y1="78358" x2="40750" y2="69776"/>
                        <a14:foregroundMark x1="40750" y1="69776" x2="43750" y2="67910"/>
                        <a14:foregroundMark x1="43000" y1="68657" x2="59000" y2="70522"/>
                        <a14:foregroundMark x1="59000" y1="70522" x2="53000" y2="82090"/>
                        <a14:foregroundMark x1="53000" y1="82090" x2="45250" y2="78731"/>
                        <a14:foregroundMark x1="45250" y1="78731" x2="42000" y2="69403"/>
                        <a14:foregroundMark x1="92750" y1="70896" x2="98750" y2="68284"/>
                        <a14:foregroundMark x1="98750" y1="68284" x2="97008" y2="64990"/>
                        <a14:foregroundMark x1="95000" y1="37751" x2="95000" y2="33209"/>
                        <a14:foregroundMark x1="95000" y1="48694" x2="95000" y2="40899"/>
                        <a14:foregroundMark x1="95000" y1="49395" x2="95000" y2="49164"/>
                        <a14:foregroundMark x1="95000" y1="33209" x2="94116" y2="30130"/>
                        <a14:foregroundMark x1="93382" y1="17824" x2="93750" y2="13433"/>
                        <a14:foregroundMark x1="93750" y1="13433" x2="86250" y2="5597"/>
                        <a14:foregroundMark x1="86250" y1="5597" x2="76000" y2="18284"/>
                        <a14:foregroundMark x1="76000" y1="18284" x2="79250" y2="58209"/>
                        <a14:foregroundMark x1="79250" y1="58209" x2="74250" y2="67164"/>
                        <a14:foregroundMark x1="74250" y1="67164" x2="79250" y2="72015"/>
                        <a14:foregroundMark x1="79250" y1="72015" x2="87250" y2="72761"/>
                        <a14:foregroundMark x1="87250" y1="72761" x2="94000" y2="71642"/>
                        <a14:foregroundMark x1="34726" y1="67575" x2="37250" y2="67910"/>
                        <a14:foregroundMark x1="37250" y1="67910" x2="42500" y2="57836"/>
                        <a14:foregroundMark x1="42500" y1="57836" x2="35500" y2="48881"/>
                        <a14:foregroundMark x1="35500" y1="48881" x2="7500" y2="45522"/>
                        <a14:foregroundMark x1="7500" y1="45522" x2="1000" y2="51119"/>
                        <a14:foregroundMark x1="1000" y1="51119" x2="1000" y2="62313"/>
                        <a14:foregroundMark x1="1000" y1="62313" x2="1119" y2="62935"/>
                        <a14:foregroundMark x1="33948" y1="66480" x2="37000" y2="65299"/>
                        <a14:foregroundMark x1="37000" y1="65299" x2="36500" y2="55224"/>
                        <a14:foregroundMark x1="36500" y1="55224" x2="27500" y2="46269"/>
                        <a14:foregroundMark x1="27500" y1="46269" x2="15750" y2="43284"/>
                        <a14:foregroundMark x1="15750" y1="43284" x2="5000" y2="45896"/>
                        <a14:foregroundMark x1="5000" y1="45896" x2="750" y2="51493"/>
                        <a14:foregroundMark x1="750" y1="51493" x2="1750" y2="59701"/>
                        <a14:foregroundMark x1="1750" y1="59701" x2="2223" y2="60407"/>
                        <a14:foregroundMark x1="91000" y1="58955" x2="96750" y2="63806"/>
                        <a14:foregroundMark x1="96750" y1="63806" x2="86500" y2="71269"/>
                        <a14:foregroundMark x1="86500" y1="71269" x2="78250" y2="68657"/>
                        <a14:foregroundMark x1="78250" y1="68657" x2="84750" y2="61567"/>
                        <a14:foregroundMark x1="84750" y1="61567" x2="91000" y2="58955"/>
                        <a14:foregroundMark x1="91000" y1="58955" x2="91000" y2="58955"/>
                        <a14:foregroundMark x1="26845" y1="16171" x2="32500" y2="14925"/>
                        <a14:foregroundMark x1="32500" y1="14925" x2="70500" y2="19030"/>
                        <a14:foregroundMark x1="70500" y1="19030" x2="76750" y2="23134"/>
                        <a14:foregroundMark x1="76750" y1="23134" x2="77750" y2="39179"/>
                        <a14:foregroundMark x1="77750" y1="39179" x2="66000" y2="50000"/>
                        <a14:foregroundMark x1="42739" y1="49240" x2="31750" y2="48881"/>
                        <a14:foregroundMark x1="66000" y1="50000" x2="56074" y2="49676"/>
                        <a14:foregroundMark x1="31750" y1="48881" x2="24500" y2="45522"/>
                        <a14:foregroundMark x1="24500" y1="45522" x2="2750" y2="23134"/>
                        <a14:foregroundMark x1="2750" y1="23134" x2="1740" y2="19742"/>
                        <a14:foregroundMark x1="25750" y1="38806" x2="29750" y2="46642"/>
                        <a14:foregroundMark x1="29750" y1="46642" x2="43500" y2="53358"/>
                        <a14:foregroundMark x1="56615" y1="54034" x2="65250" y2="54478"/>
                        <a14:foregroundMark x1="43500" y1="53358" x2="45708" y2="53472"/>
                        <a14:foregroundMark x1="65250" y1="54478" x2="79500" y2="42164"/>
                        <a14:foregroundMark x1="79500" y1="42164" x2="79750" y2="27985"/>
                        <a14:foregroundMark x1="79750" y1="27985" x2="73750" y2="19030"/>
                        <a14:foregroundMark x1="73750" y1="19030" x2="45500" y2="16418"/>
                        <a14:foregroundMark x1="45500" y1="16418" x2="35000" y2="19030"/>
                        <a14:foregroundMark x1="35000" y1="19030" x2="28000" y2="26119"/>
                        <a14:foregroundMark x1="28000" y1="26119" x2="25000" y2="33582"/>
                        <a14:foregroundMark x1="25000" y1="33582" x2="26250" y2="41791"/>
                        <a14:foregroundMark x1="52000" y1="44403" x2="47988" y2="44143"/>
                        <a14:foregroundMark x1="56229" y1="49286" x2="56500" y2="49254"/>
                        <a14:foregroundMark x1="55948" y1="45956" x2="55750" y2="44776"/>
                        <a14:foregroundMark x1="56500" y1="49254" x2="56423" y2="48797"/>
                        <a14:foregroundMark x1="47750" y1="14179" x2="27250" y2="35448"/>
                        <a14:foregroundMark x1="56508" y1="48584" x2="58000" y2="49254"/>
                        <a14:foregroundMark x1="27250" y1="35448" x2="45192" y2="43505"/>
                        <a14:foregroundMark x1="58000" y1="49254" x2="86750" y2="34328"/>
                        <a14:foregroundMark x1="86750" y1="34328" x2="69500" y2="17164"/>
                        <a14:foregroundMark x1="69500" y1="17164" x2="46000" y2="19030"/>
                        <a14:foregroundMark x1="46000" y1="19030" x2="44750" y2="19776"/>
                        <a14:foregroundMark x1="90750" y1="55970" x2="95500" y2="51119"/>
                        <a14:foregroundMark x1="95500" y1="51119" x2="90250" y2="47761"/>
                        <a14:foregroundMark x1="90250" y1="47761" x2="90750" y2="56716"/>
                        <a14:foregroundMark x1="90750" y1="56716" x2="90750" y2="57090"/>
                        <a14:foregroundMark x1="31083" y1="62440" x2="35250" y2="50000"/>
                        <a14:foregroundMark x1="35250" y1="50000" x2="28750" y2="47388"/>
                        <a14:foregroundMark x1="28750" y1="47388" x2="8750" y2="48881"/>
                        <a14:foregroundMark x1="8750" y1="48881" x2="3500" y2="53358"/>
                        <a14:foregroundMark x1="3500" y1="53358" x2="3324" y2="59651"/>
                        <a14:foregroundMark x1="750" y1="61567" x2="2087" y2="61752"/>
                        <a14:foregroundMark x1="28372" y1="62343" x2="34000" y2="51493"/>
                        <a14:foregroundMark x1="34000" y1="51493" x2="8250" y2="47388"/>
                        <a14:foregroundMark x1="8250" y1="47388" x2="3000" y2="52239"/>
                        <a14:foregroundMark x1="3000" y1="52239" x2="500" y2="61940"/>
                        <a14:foregroundMark x1="500" y1="61940" x2="500" y2="61940"/>
                        <a14:foregroundMark x1="1250" y1="52239" x2="3467" y2="60181"/>
                        <a14:foregroundMark x1="13071" y1="59572" x2="8750" y2="50746"/>
                        <a14:foregroundMark x1="8750" y1="50746" x2="1750" y2="51866"/>
                        <a14:foregroundMark x1="1750" y1="51866" x2="1250" y2="52612"/>
                        <a14:foregroundMark x1="18933" y1="60325" x2="22250" y2="60821"/>
                        <a14:foregroundMark x1="18020" y1="60189" x2="18919" y2="60323"/>
                        <a14:foregroundMark x1="22250" y1="60821" x2="16750" y2="57836"/>
                        <a14:foregroundMark x1="16750" y1="57836" x2="16000" y2="58582"/>
                        <a14:foregroundMark x1="22500" y1="58209" x2="28500" y2="60821"/>
                        <a14:foregroundMark x1="28500" y1="60821" x2="20500" y2="57090"/>
                        <a14:foregroundMark x1="20500" y1="57090" x2="20000" y2="58582"/>
                        <a14:foregroundMark x1="3623" y1="60166" x2="3000" y2="59701"/>
                        <a14:foregroundMark x1="3000" y1="59701" x2="1500" y2="59701"/>
                        <a14:foregroundMark x1="5250" y1="57090" x2="9500" y2="64179"/>
                        <a14:foregroundMark x1="9500" y1="64179" x2="6250" y2="55970"/>
                        <a14:foregroundMark x1="6250" y1="55970" x2="4500" y2="56343"/>
                        <a14:foregroundMark x1="4750" y1="57463" x2="4000" y2="57090"/>
                        <a14:foregroundMark x1="7750" y1="60075" x2="7500" y2="60448"/>
                        <a14:foregroundMark x1="9250" y1="63060" x2="3250" y2="58582"/>
                        <a14:foregroundMark x1="3250" y1="58582" x2="8750" y2="62687"/>
                        <a14:foregroundMark x1="8750" y1="62687" x2="8750" y2="63433"/>
                        <a14:foregroundMark x1="9500" y1="62687" x2="10500" y2="63433"/>
                        <a14:foregroundMark x1="54411" y1="48275" x2="55500" y2="48507"/>
                        <a14:foregroundMark x1="55500" y1="48507" x2="54423" y2="48306"/>
                        <a14:foregroundMark x1="49771" y1="48134" x2="53000" y2="48134"/>
                        <a14:foregroundMark x1="46250" y1="48134" x2="46567" y2="48134"/>
                        <a14:foregroundMark x1="53000" y1="48134" x2="53500" y2="46269"/>
                        <a14:foregroundMark x1="53500" y1="46269" x2="51000" y2="45522"/>
                        <a14:backgroundMark x1="28826" y1="73236" x2="27250" y2="76493"/>
                        <a14:backgroundMark x1="27250" y1="76493" x2="29750" y2="96642"/>
                        <a14:backgroundMark x1="29750" y1="96642" x2="14250" y2="98507"/>
                        <a14:backgroundMark x1="14250" y1="98507" x2="6250" y2="97015"/>
                        <a14:backgroundMark x1="6250" y1="97015" x2="1488" y2="70279"/>
                        <a14:backgroundMark x1="61250" y1="97388" x2="66500" y2="91418"/>
                        <a14:backgroundMark x1="66500" y1="91418" x2="67500" y2="96642"/>
                        <a14:backgroundMark x1="78000" y1="92910" x2="82750" y2="85448"/>
                        <a14:backgroundMark x1="82750" y1="85448" x2="96250" y2="89179"/>
                        <a14:backgroundMark x1="96673" y1="56666" x2="96598" y2="56256"/>
                        <a14:backgroundMark x1="96090" y1="46570" x2="96250" y2="35075"/>
                        <a14:backgroundMark x1="96005" y1="52610" x2="96051" y2="49334"/>
                        <a14:backgroundMark x1="96250" y1="35075" x2="93500" y2="26866"/>
                        <a14:backgroundMark x1="93500" y1="26866" x2="98250" y2="19776"/>
                        <a14:backgroundMark x1="98250" y1="19776" x2="98000" y2="18284"/>
                        <a14:backgroundMark x1="26523" y1="11228" x2="26750" y2="7836"/>
                        <a14:backgroundMark x1="29712" y1="72893" x2="30000" y2="76119"/>
                        <a14:backgroundMark x1="30750" y1="75373" x2="29895" y2="72822"/>
                        <a14:backgroundMark x1="29232" y1="70076" x2="29405" y2="70212"/>
                        <a14:backgroundMark x1="97818" y1="57633" x2="97000" y2="53358"/>
                        <a14:backgroundMark x1="98500" y1="37687" x2="96000" y2="32090"/>
                        <a14:backgroundMark x1="94250" y1="27985" x2="96000" y2="23134"/>
                        <a14:backgroundMark x1="97250" y1="20896" x2="93250" y2="27239"/>
                        <a14:backgroundMark x1="93250" y1="27239" x2="93750" y2="29104"/>
                        <a14:backgroundMark x1="95738" y1="51821" x2="96500" y2="50746"/>
                        <a14:backgroundMark x1="750" y1="12313" x2="9250" y2="18284"/>
                        <a14:backgroundMark x1="9250" y1="18284" x2="24000" y2="16791"/>
                        <a14:backgroundMark x1="24000" y1="16791" x2="29750" y2="8582"/>
                        <a14:backgroundMark x1="29750" y1="8582" x2="15750" y2="1493"/>
                        <a14:backgroundMark x1="15750" y1="1493" x2="8000" y2="1493"/>
                        <a14:backgroundMark x1="8000" y1="1493" x2="2000" y2="4104"/>
                        <a14:backgroundMark x1="2000" y1="4104" x2="750" y2="12313"/>
                        <a14:backgroundMark x1="750" y1="12313" x2="750" y2="13433"/>
                        <a14:backgroundMark x1="29434" y1="68866" x2="29750" y2="69030"/>
                        <a14:backgroundMark x1="28545" y1="68404" x2="29396" y2="68846"/>
                        <a14:backgroundMark x1="29269" y1="69353" x2="19750" y2="75746"/>
                        <a14:backgroundMark x1="29750" y1="69030" x2="29272" y2="69351"/>
                        <a14:backgroundMark x1="19750" y1="75746" x2="4000" y2="75000"/>
                        <a14:backgroundMark x1="4000" y1="75000" x2="1153" y2="67209"/>
                        <a14:backgroundMark x1="13248" y1="65644" x2="13402" y2="65653"/>
                        <a14:backgroundMark x1="26656" y1="65927" x2="27205" y2="66004"/>
                        <a14:backgroundMark x1="27740" y1="66384" x2="32000" y2="72388"/>
                        <a14:backgroundMark x1="32000" y1="72388" x2="28250" y2="78731"/>
                        <a14:backgroundMark x1="19884" y1="66016" x2="32000" y2="69030"/>
                        <a14:backgroundMark x1="12009" y1="64057" x2="12690" y2="64226"/>
                        <a14:backgroundMark x1="32000" y1="69030" x2="26750" y2="75373"/>
                        <a14:backgroundMark x1="26750" y1="75373" x2="6250" y2="75373"/>
                        <a14:backgroundMark x1="6250" y1="75373" x2="500" y2="67164"/>
                        <a14:backgroundMark x1="500" y1="67164" x2="1385" y2="65990"/>
                        <a14:backgroundMark x1="500" y1="65672" x2="3226" y2="65401"/>
                        <a14:backgroundMark x1="9864" y1="64925" x2="16000" y2="64925"/>
                        <a14:backgroundMark x1="16000" y1="64925" x2="21750" y2="69776"/>
                        <a14:backgroundMark x1="21750" y1="69776" x2="17750" y2="78358"/>
                        <a14:backgroundMark x1="17750" y1="78358" x2="3750" y2="74627"/>
                        <a14:backgroundMark x1="3750" y1="74627" x2="500" y2="67910"/>
                        <a14:backgroundMark x1="500" y1="67910" x2="1250" y2="66045"/>
                        <a14:backgroundMark x1="55347" y1="51145" x2="55500" y2="51119"/>
                        <a14:backgroundMark x1="52186" y1="51684" x2="54123" y2="51354"/>
                        <a14:backgroundMark x1="51431" y1="51813" x2="52136" y2="51693"/>
                        <a14:backgroundMark x1="52475" y1="50299" x2="52118" y2="50202"/>
                        <a14:backgroundMark x1="52848" y1="50400" x2="52519" y2="50311"/>
                        <a14:backgroundMark x1="55500" y1="51119" x2="55319" y2="51070"/>
                        <a14:backgroundMark x1="51000" y1="51493" x2="47250" y2="50000"/>
                        <a14:backgroundMark x1="47250" y1="49627" x2="47250" y2="49627"/>
                      </a14:backgroundRemoval>
                    </a14:imgEffect>
                    <a14:imgEffect>
                      <a14:sharpenSoften amount="50000"/>
                    </a14:imgEffect>
                  </a14:imgLayer>
                </a14:imgProps>
              </a:ext>
            </a:extLst>
          </a:blip>
          <a:srcRect l="1" r="-786"/>
          <a:stretch/>
        </p:blipFill>
        <p:spPr>
          <a:xfrm>
            <a:off x="2685912" y="721561"/>
            <a:ext cx="8626139" cy="5734474"/>
          </a:xfrm>
          <a:prstGeom prst="rect">
            <a:avLst/>
          </a:prstGeom>
        </p:spPr>
      </p:pic>
      <p:sp>
        <p:nvSpPr>
          <p:cNvPr id="3" name="TextBox 2">
            <a:extLst>
              <a:ext uri="{FF2B5EF4-FFF2-40B4-BE49-F238E27FC236}">
                <a16:creationId xmlns:a16="http://schemas.microsoft.com/office/drawing/2014/main" id="{BC469F00-E1F8-4FF9-B051-CA4551B27D26}"/>
              </a:ext>
            </a:extLst>
          </p:cNvPr>
          <p:cNvSpPr txBox="1"/>
          <p:nvPr/>
        </p:nvSpPr>
        <p:spPr>
          <a:xfrm>
            <a:off x="727966" y="721561"/>
            <a:ext cx="3341364" cy="1077218"/>
          </a:xfrm>
          <a:prstGeom prst="rect">
            <a:avLst/>
          </a:prstGeom>
          <a:noFill/>
        </p:spPr>
        <p:txBody>
          <a:bodyPr wrap="none" rtlCol="0">
            <a:spAutoFit/>
          </a:bodyPr>
          <a:lstStyle/>
          <a:p>
            <a:r>
              <a:rPr lang="en-US" sz="3200" dirty="0">
                <a:solidFill>
                  <a:schemeClr val="accent1">
                    <a:lumMod val="50000"/>
                  </a:schemeClr>
                </a:solidFill>
              </a:rPr>
              <a:t>Famous </a:t>
            </a:r>
            <a:r>
              <a:rPr lang="en-US" sz="3200" dirty="0" err="1">
                <a:solidFill>
                  <a:schemeClr val="accent1">
                    <a:lumMod val="50000"/>
                  </a:schemeClr>
                </a:solidFill>
              </a:rPr>
              <a:t>Wuyishan</a:t>
            </a:r>
            <a:r>
              <a:rPr lang="en-US" sz="3200" dirty="0">
                <a:solidFill>
                  <a:schemeClr val="accent1">
                    <a:lumMod val="50000"/>
                  </a:schemeClr>
                </a:solidFill>
              </a:rPr>
              <a:t> </a:t>
            </a:r>
          </a:p>
          <a:p>
            <a:r>
              <a:rPr lang="en-US" sz="3200" dirty="0" err="1">
                <a:solidFill>
                  <a:schemeClr val="accent1">
                    <a:lumMod val="50000"/>
                  </a:schemeClr>
                </a:solidFill>
              </a:rPr>
              <a:t>Zhengyan</a:t>
            </a:r>
            <a:r>
              <a:rPr lang="en-US" sz="3200" dirty="0">
                <a:solidFill>
                  <a:schemeClr val="accent1">
                    <a:lumMod val="50000"/>
                  </a:schemeClr>
                </a:solidFill>
              </a:rPr>
              <a:t> Areas</a:t>
            </a:r>
          </a:p>
        </p:txBody>
      </p:sp>
    </p:spTree>
    <p:extLst>
      <p:ext uri="{BB962C8B-B14F-4D97-AF65-F5344CB8AC3E}">
        <p14:creationId xmlns:p14="http://schemas.microsoft.com/office/powerpoint/2010/main" val="189674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B2EE572-5A29-49B2-9C8D-5BD11F1253EA}"/>
              </a:ext>
            </a:extLst>
          </p:cNvPr>
          <p:cNvSpPr>
            <a:spLocks noGrp="1"/>
          </p:cNvSpPr>
          <p:nvPr>
            <p:ph type="sldNum" sz="quarter" idx="12"/>
          </p:nvPr>
        </p:nvSpPr>
        <p:spPr/>
        <p:txBody>
          <a:bodyPr/>
          <a:lstStyle/>
          <a:p>
            <a:pPr lvl="0"/>
            <a:fld id="{5EA792F7-1D9E-4C7E-A103-E8EDFDC2691E}" type="slidenum">
              <a:rPr lang="en-US" noProof="0" smtClean="0"/>
              <a:pPr lvl="0"/>
              <a:t>9</a:t>
            </a:fld>
            <a:endParaRPr lang="en-US" noProof="0" dirty="0"/>
          </a:p>
        </p:txBody>
      </p:sp>
      <p:sp>
        <p:nvSpPr>
          <p:cNvPr id="5" name="TextBox 4">
            <a:extLst>
              <a:ext uri="{FF2B5EF4-FFF2-40B4-BE49-F238E27FC236}">
                <a16:creationId xmlns:a16="http://schemas.microsoft.com/office/drawing/2014/main" id="{EEE7F4B4-01D8-4DAC-BBBF-1D8AB6E90CDE}"/>
              </a:ext>
            </a:extLst>
          </p:cNvPr>
          <p:cNvSpPr txBox="1"/>
          <p:nvPr/>
        </p:nvSpPr>
        <p:spPr>
          <a:xfrm>
            <a:off x="344748" y="1318022"/>
            <a:ext cx="5638802" cy="5539978"/>
          </a:xfrm>
          <a:prstGeom prst="rect">
            <a:avLst/>
          </a:prstGeom>
          <a:noFill/>
        </p:spPr>
        <p:txBody>
          <a:bodyPr wrap="square">
            <a:spAutoFit/>
          </a:bodyPr>
          <a:lstStyle/>
          <a:p>
            <a:pPr marL="171450" indent="-171450">
              <a:buFont typeface="Arial" panose="020B0604020202020204" pitchFamily="34" charset="0"/>
              <a:buChar char="•"/>
            </a:pPr>
            <a:r>
              <a:rPr lang="en-US" sz="1050" b="1" dirty="0">
                <a:solidFill>
                  <a:schemeClr val="accent1">
                    <a:lumMod val="50000"/>
                  </a:schemeClr>
                </a:solidFill>
              </a:rPr>
              <a:t>Keng (</a:t>
            </a:r>
            <a:r>
              <a:rPr lang="zh-CN" altLang="en-US" sz="1050" b="1" dirty="0">
                <a:solidFill>
                  <a:schemeClr val="accent1">
                    <a:lumMod val="50000"/>
                  </a:schemeClr>
                </a:solidFill>
              </a:rPr>
              <a:t>坑</a:t>
            </a:r>
            <a:r>
              <a:rPr lang="en-US" altLang="zh-CN" sz="1050" b="1" dirty="0">
                <a:solidFill>
                  <a:schemeClr val="accent1">
                    <a:lumMod val="50000"/>
                  </a:schemeClr>
                </a:solidFill>
              </a:rPr>
              <a:t>) </a:t>
            </a:r>
          </a:p>
          <a:p>
            <a:pPr marL="628650" lvl="1" indent="-171450">
              <a:buFont typeface="Arial" panose="020B0604020202020204" pitchFamily="34" charset="0"/>
              <a:buChar char="•"/>
            </a:pPr>
            <a:r>
              <a:rPr lang="en-US" sz="1050" dirty="0">
                <a:solidFill>
                  <a:schemeClr val="accent1">
                    <a:lumMod val="50000"/>
                  </a:schemeClr>
                </a:solidFill>
              </a:rPr>
              <a:t>Literally, a Keng means a concave ground. </a:t>
            </a:r>
          </a:p>
          <a:p>
            <a:pPr marL="628650" lvl="1" indent="-171450">
              <a:buFont typeface="Arial" panose="020B0604020202020204" pitchFamily="34" charset="0"/>
              <a:buChar char="•"/>
            </a:pPr>
            <a:r>
              <a:rPr lang="en-US" sz="1050" dirty="0">
                <a:solidFill>
                  <a:schemeClr val="accent1">
                    <a:lumMod val="50000"/>
                  </a:schemeClr>
                </a:solidFill>
              </a:rPr>
              <a:t>It usually has only one or two exits.</a:t>
            </a:r>
          </a:p>
          <a:p>
            <a:pPr marL="628650" lvl="1" indent="-171450">
              <a:buFont typeface="Arial" panose="020B0604020202020204" pitchFamily="34" charset="0"/>
              <a:buChar char="•"/>
            </a:pPr>
            <a:r>
              <a:rPr lang="en-US" sz="1050" dirty="0">
                <a:solidFill>
                  <a:schemeClr val="accent1">
                    <a:lumMod val="50000"/>
                  </a:schemeClr>
                </a:solidFill>
              </a:rPr>
              <a:t>typically narrow, crooked valleys with moderate elevation differences. </a:t>
            </a:r>
          </a:p>
          <a:p>
            <a:pPr marL="628650" lvl="1" indent="-171450">
              <a:buFont typeface="Arial" panose="020B0604020202020204" pitchFamily="34" charset="0"/>
              <a:buChar char="•"/>
            </a:pPr>
            <a:r>
              <a:rPr lang="en-US" sz="1050" dirty="0">
                <a:solidFill>
                  <a:schemeClr val="accent1">
                    <a:lumMod val="50000"/>
                  </a:schemeClr>
                </a:solidFill>
              </a:rPr>
              <a:t>Because a Keng doesn’t have one large flat field, tea plants are scattered in random places.</a:t>
            </a:r>
          </a:p>
          <a:p>
            <a:pPr marL="628650" lvl="1" indent="-171450">
              <a:buFont typeface="Arial" panose="020B0604020202020204" pitchFamily="34" charset="0"/>
              <a:buChar char="•"/>
            </a:pPr>
            <a:r>
              <a:rPr lang="en-US" sz="1050" dirty="0">
                <a:solidFill>
                  <a:schemeClr val="accent1">
                    <a:lumMod val="50000"/>
                  </a:schemeClr>
                </a:solidFill>
              </a:rPr>
              <a:t>Famous </a:t>
            </a:r>
            <a:r>
              <a:rPr lang="en-US" sz="1050" dirty="0" err="1">
                <a:solidFill>
                  <a:schemeClr val="accent1">
                    <a:lumMod val="50000"/>
                  </a:schemeClr>
                </a:solidFill>
              </a:rPr>
              <a:t>Kengs</a:t>
            </a:r>
            <a:endParaRPr lang="en-US" sz="1050" dirty="0">
              <a:solidFill>
                <a:schemeClr val="accent1">
                  <a:lumMod val="50000"/>
                </a:schemeClr>
              </a:solidFill>
            </a:endParaRPr>
          </a:p>
          <a:p>
            <a:pPr marL="1085850" lvl="2" indent="-171450">
              <a:buFont typeface="Arial" panose="020B0604020202020204" pitchFamily="34" charset="0"/>
              <a:buChar char="•"/>
            </a:pPr>
            <a:r>
              <a:rPr lang="en-US" sz="1050" dirty="0" err="1">
                <a:solidFill>
                  <a:schemeClr val="accent1">
                    <a:lumMod val="50000"/>
                  </a:schemeClr>
                </a:solidFill>
              </a:rPr>
              <a:t>Niu</a:t>
            </a:r>
            <a:r>
              <a:rPr lang="en-US" sz="1050" dirty="0">
                <a:solidFill>
                  <a:schemeClr val="accent1">
                    <a:lumMod val="50000"/>
                  </a:schemeClr>
                </a:solidFill>
              </a:rPr>
              <a:t> Lan Keng (</a:t>
            </a:r>
            <a:r>
              <a:rPr lang="zh-CN" altLang="en-US" sz="1050" dirty="0">
                <a:solidFill>
                  <a:schemeClr val="accent1">
                    <a:lumMod val="50000"/>
                  </a:schemeClr>
                </a:solidFill>
              </a:rPr>
              <a:t>牛栏坑</a:t>
            </a:r>
            <a:r>
              <a:rPr lang="en-US" altLang="zh-CN" sz="1050" dirty="0">
                <a:solidFill>
                  <a:schemeClr val="accent1">
                    <a:lumMod val="50000"/>
                  </a:schemeClr>
                </a:solidFill>
              </a:rPr>
              <a:t>)</a:t>
            </a:r>
          </a:p>
          <a:p>
            <a:pPr marL="1543050" lvl="3" indent="-171450">
              <a:buFont typeface="Arial" panose="020B0604020202020204" pitchFamily="34" charset="0"/>
              <a:buChar char="•"/>
            </a:pPr>
            <a:r>
              <a:rPr lang="en-US" sz="1050" dirty="0">
                <a:solidFill>
                  <a:schemeClr val="accent1">
                    <a:lumMod val="50000"/>
                  </a:schemeClr>
                </a:solidFill>
              </a:rPr>
              <a:t>most renowned premium tea-producing location </a:t>
            </a:r>
          </a:p>
          <a:p>
            <a:pPr marL="1085850" lvl="2" indent="-171450">
              <a:buFont typeface="Arial" panose="020B0604020202020204" pitchFamily="34" charset="0"/>
              <a:buChar char="•"/>
            </a:pPr>
            <a:r>
              <a:rPr lang="en-US" sz="1050" dirty="0">
                <a:solidFill>
                  <a:schemeClr val="accent1">
                    <a:lumMod val="50000"/>
                  </a:schemeClr>
                </a:solidFill>
              </a:rPr>
              <a:t>Dao Shui Keng (</a:t>
            </a:r>
            <a:r>
              <a:rPr lang="zh-CN" altLang="en-US" sz="1050" dirty="0">
                <a:solidFill>
                  <a:schemeClr val="accent1">
                    <a:lumMod val="50000"/>
                  </a:schemeClr>
                </a:solidFill>
              </a:rPr>
              <a:t>倒水坑</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Hui Yuan Keng (</a:t>
            </a:r>
            <a:r>
              <a:rPr lang="zh-CN" altLang="en-US" sz="1050" dirty="0">
                <a:solidFill>
                  <a:schemeClr val="accent1">
                    <a:lumMod val="50000"/>
                  </a:schemeClr>
                </a:solidFill>
              </a:rPr>
              <a:t>慧苑坑</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Da Keng Kou (</a:t>
            </a:r>
            <a:r>
              <a:rPr lang="zh-CN" altLang="en-US" sz="1050" dirty="0">
                <a:solidFill>
                  <a:schemeClr val="accent1">
                    <a:lumMod val="50000"/>
                  </a:schemeClr>
                </a:solidFill>
              </a:rPr>
              <a:t>大坑口</a:t>
            </a:r>
            <a:r>
              <a:rPr lang="en-US" altLang="zh-CN" sz="1050" dirty="0">
                <a:solidFill>
                  <a:schemeClr val="accent1">
                    <a:lumMod val="50000"/>
                  </a:schemeClr>
                </a:solidFill>
              </a:rPr>
              <a:t>)</a:t>
            </a:r>
          </a:p>
          <a:p>
            <a:pPr marL="171450" indent="-171450">
              <a:buFont typeface="Arial" panose="020B0604020202020204" pitchFamily="34" charset="0"/>
              <a:buChar char="•"/>
            </a:pPr>
            <a:r>
              <a:rPr lang="en-US" sz="1050" b="1" dirty="0">
                <a:solidFill>
                  <a:schemeClr val="accent1">
                    <a:lumMod val="50000"/>
                  </a:schemeClr>
                </a:solidFill>
              </a:rPr>
              <a:t>Jian (</a:t>
            </a:r>
            <a:r>
              <a:rPr lang="zh-CN" altLang="en-US" sz="1050" b="1" dirty="0">
                <a:solidFill>
                  <a:schemeClr val="accent1">
                    <a:lumMod val="50000"/>
                  </a:schemeClr>
                </a:solidFill>
              </a:rPr>
              <a:t>涧</a:t>
            </a:r>
            <a:r>
              <a:rPr lang="en-US" altLang="zh-CN" sz="1050" b="1" dirty="0">
                <a:solidFill>
                  <a:schemeClr val="accent1">
                    <a:lumMod val="50000"/>
                  </a:schemeClr>
                </a:solidFill>
              </a:rPr>
              <a:t>)</a:t>
            </a:r>
          </a:p>
          <a:p>
            <a:pPr marL="628650" lvl="1" indent="-171450">
              <a:buFont typeface="Arial" panose="020B0604020202020204" pitchFamily="34" charset="0"/>
              <a:buChar char="•"/>
            </a:pPr>
            <a:r>
              <a:rPr lang="en-US" sz="1050" dirty="0">
                <a:solidFill>
                  <a:schemeClr val="accent1">
                    <a:lumMod val="50000"/>
                  </a:schemeClr>
                </a:solidFill>
              </a:rPr>
              <a:t>small water stream in between two adjacent mountains Wu Yuan Jian (</a:t>
            </a:r>
            <a:r>
              <a:rPr lang="zh-CN" altLang="en-US" sz="1050" dirty="0">
                <a:solidFill>
                  <a:schemeClr val="accent1">
                    <a:lumMod val="50000"/>
                  </a:schemeClr>
                </a:solidFill>
              </a:rPr>
              <a:t>悟源涧</a:t>
            </a:r>
            <a:r>
              <a:rPr lang="en-US" altLang="zh-CN" sz="1050" dirty="0">
                <a:solidFill>
                  <a:schemeClr val="accent1">
                    <a:lumMod val="50000"/>
                  </a:schemeClr>
                </a:solidFill>
              </a:rPr>
              <a:t>)</a:t>
            </a:r>
          </a:p>
          <a:p>
            <a:pPr marL="628650" lvl="1" indent="-171450">
              <a:buFont typeface="Arial" panose="020B0604020202020204" pitchFamily="34" charset="0"/>
              <a:buChar char="•"/>
            </a:pPr>
            <a:r>
              <a:rPr lang="en-US" sz="1050" dirty="0">
                <a:solidFill>
                  <a:schemeClr val="accent1">
                    <a:lumMod val="50000"/>
                  </a:schemeClr>
                </a:solidFill>
              </a:rPr>
              <a:t>Because of Wuyi mountains’ unique landform, there are weathered sedimentary rocks piled up along the water stream.</a:t>
            </a:r>
          </a:p>
          <a:p>
            <a:pPr marL="628650" lvl="1" indent="-171450">
              <a:buFont typeface="Arial" panose="020B0604020202020204" pitchFamily="34" charset="0"/>
              <a:buChar char="•"/>
            </a:pPr>
            <a:r>
              <a:rPr lang="en-US" sz="1050" dirty="0">
                <a:solidFill>
                  <a:schemeClr val="accent1">
                    <a:lumMod val="50000"/>
                  </a:schemeClr>
                </a:solidFill>
              </a:rPr>
              <a:t>the abundant water supply provides tea plants with a humid growing environment. </a:t>
            </a:r>
          </a:p>
          <a:p>
            <a:pPr marL="628650" lvl="1" indent="-171450">
              <a:buFont typeface="Arial" panose="020B0604020202020204" pitchFamily="34" charset="0"/>
              <a:buChar char="•"/>
            </a:pPr>
            <a:r>
              <a:rPr lang="en-US" sz="1050" dirty="0">
                <a:solidFill>
                  <a:schemeClr val="accent1">
                    <a:lumMod val="50000"/>
                  </a:schemeClr>
                </a:solidFill>
              </a:rPr>
              <a:t>Mountains on the side shield tea plants from direct sunlight </a:t>
            </a:r>
          </a:p>
          <a:p>
            <a:pPr marL="628650" lvl="1" indent="-171450">
              <a:buFont typeface="Arial" panose="020B0604020202020204" pitchFamily="34" charset="0"/>
              <a:buChar char="•"/>
            </a:pPr>
            <a:r>
              <a:rPr lang="en-US" sz="1050" dirty="0">
                <a:solidFill>
                  <a:schemeClr val="accent1">
                    <a:lumMod val="50000"/>
                  </a:schemeClr>
                </a:solidFill>
              </a:rPr>
              <a:t>Famous </a:t>
            </a:r>
            <a:r>
              <a:rPr lang="en-US" sz="1050" dirty="0" err="1">
                <a:solidFill>
                  <a:schemeClr val="accent1">
                    <a:lumMod val="50000"/>
                  </a:schemeClr>
                </a:solidFill>
              </a:rPr>
              <a:t>Jians</a:t>
            </a:r>
            <a:endParaRPr lang="en-US" sz="1050" dirty="0">
              <a:solidFill>
                <a:schemeClr val="accent1">
                  <a:lumMod val="50000"/>
                </a:schemeClr>
              </a:solidFill>
            </a:endParaRPr>
          </a:p>
          <a:p>
            <a:pPr marL="1085850" lvl="2" indent="-171450">
              <a:buFont typeface="Arial" panose="020B0604020202020204" pitchFamily="34" charset="0"/>
              <a:buChar char="•"/>
            </a:pPr>
            <a:r>
              <a:rPr lang="en-US" sz="1050" dirty="0">
                <a:solidFill>
                  <a:schemeClr val="accent1">
                    <a:lumMod val="50000"/>
                  </a:schemeClr>
                </a:solidFill>
              </a:rPr>
              <a:t>Liu Xiang Jian (</a:t>
            </a:r>
            <a:r>
              <a:rPr lang="zh-CN" altLang="en-US" sz="1050" dirty="0">
                <a:solidFill>
                  <a:schemeClr val="accent1">
                    <a:lumMod val="50000"/>
                  </a:schemeClr>
                </a:solidFill>
              </a:rPr>
              <a:t>流香涧</a:t>
            </a:r>
            <a:r>
              <a:rPr lang="en-US" altLang="zh-CN" sz="1050" dirty="0">
                <a:solidFill>
                  <a:schemeClr val="accent1">
                    <a:lumMod val="50000"/>
                  </a:schemeClr>
                </a:solidFill>
              </a:rPr>
              <a:t>)</a:t>
            </a:r>
          </a:p>
          <a:p>
            <a:pPr marL="1085850" lvl="2" indent="-171450">
              <a:buFont typeface="Arial" panose="020B0604020202020204" pitchFamily="34" charset="0"/>
              <a:buChar char="•"/>
            </a:pPr>
            <a:r>
              <a:rPr lang="en-US" sz="1050" dirty="0">
                <a:solidFill>
                  <a:schemeClr val="accent1">
                    <a:lumMod val="50000"/>
                  </a:schemeClr>
                </a:solidFill>
              </a:rPr>
              <a:t>Zhang Tang Jian (</a:t>
            </a:r>
            <a:r>
              <a:rPr lang="zh-CN" altLang="en-US" sz="1050" dirty="0">
                <a:solidFill>
                  <a:schemeClr val="accent1">
                    <a:lumMod val="50000"/>
                  </a:schemeClr>
                </a:solidFill>
              </a:rPr>
              <a:t>章堂涧</a:t>
            </a:r>
            <a:r>
              <a:rPr lang="en-US" altLang="zh-CN" sz="1050" dirty="0">
                <a:solidFill>
                  <a:schemeClr val="accent1">
                    <a:lumMod val="50000"/>
                  </a:schemeClr>
                </a:solidFill>
              </a:rPr>
              <a:t>)</a:t>
            </a:r>
          </a:p>
          <a:p>
            <a:pPr marL="171450" indent="-171450">
              <a:buFont typeface="Arial" panose="020B0604020202020204" pitchFamily="34" charset="0"/>
              <a:buChar char="•"/>
            </a:pPr>
            <a:r>
              <a:rPr lang="en-US" sz="1050" b="1" dirty="0" err="1">
                <a:solidFill>
                  <a:schemeClr val="accent1">
                    <a:lumMod val="50000"/>
                  </a:schemeClr>
                </a:solidFill>
              </a:rPr>
              <a:t>Ke</a:t>
            </a:r>
            <a:r>
              <a:rPr lang="en-US" sz="1050" b="1" dirty="0">
                <a:solidFill>
                  <a:schemeClr val="accent1">
                    <a:lumMod val="50000"/>
                  </a:schemeClr>
                </a:solidFill>
              </a:rPr>
              <a:t> (</a:t>
            </a:r>
            <a:r>
              <a:rPr lang="zh-CN" altLang="en-US" sz="1050" b="1" dirty="0">
                <a:solidFill>
                  <a:schemeClr val="accent1">
                    <a:lumMod val="50000"/>
                  </a:schemeClr>
                </a:solidFill>
              </a:rPr>
              <a:t>窠</a:t>
            </a:r>
            <a:r>
              <a:rPr lang="en-US" altLang="zh-CN" sz="1050" b="1" dirty="0">
                <a:solidFill>
                  <a:schemeClr val="accent1">
                    <a:lumMod val="50000"/>
                  </a:schemeClr>
                </a:solidFill>
              </a:rPr>
              <a:t>)</a:t>
            </a:r>
          </a:p>
          <a:p>
            <a:pPr marL="628650" lvl="1" indent="-171450">
              <a:buFont typeface="Arial" panose="020B0604020202020204" pitchFamily="34" charset="0"/>
              <a:buChar char="•"/>
            </a:pPr>
            <a:r>
              <a:rPr lang="en-US" sz="1050" dirty="0" err="1">
                <a:solidFill>
                  <a:schemeClr val="accent1">
                    <a:lumMod val="50000"/>
                  </a:schemeClr>
                </a:solidFill>
              </a:rPr>
              <a:t>Ke</a:t>
            </a:r>
            <a:r>
              <a:rPr lang="en-US" sz="1050" dirty="0">
                <a:solidFill>
                  <a:schemeClr val="accent1">
                    <a:lumMod val="50000"/>
                  </a:schemeClr>
                </a:solidFill>
              </a:rPr>
              <a:t> means the burrow or nest of insects, birds and small animals. </a:t>
            </a:r>
          </a:p>
          <a:p>
            <a:pPr marL="628650" lvl="1" indent="-171450">
              <a:buFont typeface="Arial" panose="020B0604020202020204" pitchFamily="34" charset="0"/>
              <a:buChar char="•"/>
            </a:pPr>
            <a:r>
              <a:rPr lang="en-US" sz="1050" dirty="0">
                <a:solidFill>
                  <a:schemeClr val="accent1">
                    <a:lumMod val="50000"/>
                  </a:schemeClr>
                </a:solidFill>
              </a:rPr>
              <a:t>very similar to a Keng, however, a </a:t>
            </a:r>
            <a:r>
              <a:rPr lang="en-US" sz="1050" dirty="0" err="1">
                <a:solidFill>
                  <a:schemeClr val="accent1">
                    <a:lumMod val="50000"/>
                  </a:schemeClr>
                </a:solidFill>
              </a:rPr>
              <a:t>Ke</a:t>
            </a:r>
            <a:r>
              <a:rPr lang="en-US" sz="1050" dirty="0">
                <a:solidFill>
                  <a:schemeClr val="accent1">
                    <a:lumMod val="50000"/>
                  </a:schemeClr>
                </a:solidFill>
              </a:rPr>
              <a:t> is smaller and more diverse. </a:t>
            </a:r>
          </a:p>
          <a:p>
            <a:pPr marL="628650" lvl="1" indent="-171450">
              <a:buFont typeface="Arial" panose="020B0604020202020204" pitchFamily="34" charset="0"/>
              <a:buChar char="•"/>
            </a:pPr>
            <a:r>
              <a:rPr lang="en-US" sz="1050" dirty="0">
                <a:solidFill>
                  <a:schemeClr val="accent1">
                    <a:lumMod val="50000"/>
                  </a:schemeClr>
                </a:solidFill>
              </a:rPr>
              <a:t>Some </a:t>
            </a:r>
            <a:r>
              <a:rPr lang="en-US" sz="1050" dirty="0" err="1">
                <a:solidFill>
                  <a:schemeClr val="accent1">
                    <a:lumMod val="50000"/>
                  </a:schemeClr>
                </a:solidFill>
              </a:rPr>
              <a:t>Ke</a:t>
            </a:r>
            <a:r>
              <a:rPr lang="en-US" sz="1050" dirty="0">
                <a:solidFill>
                  <a:schemeClr val="accent1">
                    <a:lumMod val="50000"/>
                  </a:schemeClr>
                </a:solidFill>
              </a:rPr>
              <a:t> have water streams, and some are in cool and humid places.</a:t>
            </a:r>
          </a:p>
          <a:p>
            <a:pPr marL="628650" lvl="1" indent="-171450">
              <a:buFont typeface="Arial" panose="020B0604020202020204" pitchFamily="34" charset="0"/>
              <a:buChar char="•"/>
            </a:pPr>
            <a:r>
              <a:rPr lang="en-US" sz="1050" dirty="0">
                <a:solidFill>
                  <a:schemeClr val="accent1">
                    <a:lumMod val="50000"/>
                  </a:schemeClr>
                </a:solidFill>
              </a:rPr>
              <a:t>Famous </a:t>
            </a:r>
            <a:r>
              <a:rPr lang="en-US" sz="1050" dirty="0" err="1">
                <a:solidFill>
                  <a:schemeClr val="accent1">
                    <a:lumMod val="50000"/>
                  </a:schemeClr>
                </a:solidFill>
              </a:rPr>
              <a:t>Ke’s</a:t>
            </a:r>
            <a:endParaRPr lang="en-US" sz="1050" dirty="0">
              <a:solidFill>
                <a:schemeClr val="accent1">
                  <a:lumMod val="50000"/>
                </a:schemeClr>
              </a:solidFill>
            </a:endParaRPr>
          </a:p>
          <a:p>
            <a:pPr marL="1085850" lvl="2" indent="-171450">
              <a:buFont typeface="Arial" panose="020B0604020202020204" pitchFamily="34" charset="0"/>
              <a:buChar char="•"/>
            </a:pPr>
            <a:r>
              <a:rPr lang="en-US" sz="1050" dirty="0">
                <a:solidFill>
                  <a:schemeClr val="accent1">
                    <a:lumMod val="50000"/>
                  </a:schemeClr>
                </a:solidFill>
              </a:rPr>
              <a:t>Jiu Long </a:t>
            </a:r>
            <a:r>
              <a:rPr lang="en-US" sz="1050" dirty="0" err="1">
                <a:solidFill>
                  <a:schemeClr val="accent1">
                    <a:lumMod val="50000"/>
                  </a:schemeClr>
                </a:solidFill>
              </a:rPr>
              <a:t>Ke</a:t>
            </a:r>
            <a:r>
              <a:rPr lang="en-US" sz="1050" dirty="0">
                <a:solidFill>
                  <a:schemeClr val="accent1">
                    <a:lumMod val="50000"/>
                  </a:schemeClr>
                </a:solidFill>
              </a:rPr>
              <a:t> (</a:t>
            </a:r>
            <a:r>
              <a:rPr lang="zh-CN" altLang="en-US" sz="1050" dirty="0">
                <a:solidFill>
                  <a:schemeClr val="accent1">
                    <a:lumMod val="50000"/>
                  </a:schemeClr>
                </a:solidFill>
              </a:rPr>
              <a:t>九龙窠</a:t>
            </a:r>
            <a:r>
              <a:rPr lang="en-US" altLang="zh-CN" sz="1050" dirty="0">
                <a:solidFill>
                  <a:schemeClr val="accent1">
                    <a:lumMod val="50000"/>
                  </a:schemeClr>
                </a:solidFill>
              </a:rPr>
              <a:t>)</a:t>
            </a:r>
          </a:p>
          <a:p>
            <a:pPr marL="1543050" lvl="3" indent="-171450">
              <a:buFont typeface="Arial" panose="020B0604020202020204" pitchFamily="34" charset="0"/>
              <a:buChar char="•"/>
            </a:pPr>
            <a:r>
              <a:rPr lang="en-US" sz="1050" dirty="0">
                <a:solidFill>
                  <a:schemeClr val="accent1">
                    <a:lumMod val="50000"/>
                  </a:schemeClr>
                </a:solidFill>
              </a:rPr>
              <a:t>birthplace of Da Hong Pao mother plants </a:t>
            </a:r>
          </a:p>
          <a:p>
            <a:pPr marL="628650" lvl="1" indent="-171450">
              <a:buFont typeface="Arial" panose="020B0604020202020204" pitchFamily="34" charset="0"/>
              <a:buChar char="•"/>
            </a:pPr>
            <a:r>
              <a:rPr lang="en-US" sz="1050" dirty="0">
                <a:solidFill>
                  <a:schemeClr val="accent1">
                    <a:lumMod val="50000"/>
                  </a:schemeClr>
                </a:solidFill>
              </a:rPr>
              <a:t>Zhu </a:t>
            </a:r>
            <a:r>
              <a:rPr lang="en-US" sz="1050" dirty="0" err="1">
                <a:solidFill>
                  <a:schemeClr val="accent1">
                    <a:lumMod val="50000"/>
                  </a:schemeClr>
                </a:solidFill>
              </a:rPr>
              <a:t>Ke</a:t>
            </a:r>
            <a:r>
              <a:rPr lang="en-US" sz="1050" dirty="0">
                <a:solidFill>
                  <a:schemeClr val="accent1">
                    <a:lumMod val="50000"/>
                  </a:schemeClr>
                </a:solidFill>
              </a:rPr>
              <a:t> (</a:t>
            </a:r>
            <a:r>
              <a:rPr lang="zh-CN" altLang="en-US" sz="1050" dirty="0">
                <a:solidFill>
                  <a:schemeClr val="accent1">
                    <a:lumMod val="50000"/>
                  </a:schemeClr>
                </a:solidFill>
              </a:rPr>
              <a:t>竹窠</a:t>
            </a:r>
            <a:r>
              <a:rPr lang="en-US" altLang="zh-CN" sz="1050" dirty="0">
                <a:solidFill>
                  <a:schemeClr val="accent1">
                    <a:lumMod val="50000"/>
                  </a:schemeClr>
                </a:solidFill>
              </a:rPr>
              <a:t>)</a:t>
            </a:r>
          </a:p>
          <a:p>
            <a:pPr marL="628650" lvl="1" indent="-171450">
              <a:buFont typeface="Arial" panose="020B0604020202020204" pitchFamily="34" charset="0"/>
              <a:buChar char="•"/>
            </a:pPr>
            <a:r>
              <a:rPr lang="en-US" sz="1050" dirty="0">
                <a:solidFill>
                  <a:schemeClr val="accent1">
                    <a:lumMod val="50000"/>
                  </a:schemeClr>
                </a:solidFill>
              </a:rPr>
              <a:t>Yun </a:t>
            </a:r>
            <a:r>
              <a:rPr lang="en-US" sz="1050" dirty="0" err="1">
                <a:solidFill>
                  <a:schemeClr val="accent1">
                    <a:lumMod val="50000"/>
                  </a:schemeClr>
                </a:solidFill>
              </a:rPr>
              <a:t>Ke</a:t>
            </a:r>
            <a:r>
              <a:rPr lang="en-US" sz="1050" dirty="0">
                <a:solidFill>
                  <a:schemeClr val="accent1">
                    <a:lumMod val="50000"/>
                  </a:schemeClr>
                </a:solidFill>
              </a:rPr>
              <a:t>(</a:t>
            </a:r>
            <a:r>
              <a:rPr lang="zh-CN" altLang="en-US" sz="1050" dirty="0">
                <a:solidFill>
                  <a:schemeClr val="accent1">
                    <a:lumMod val="50000"/>
                  </a:schemeClr>
                </a:solidFill>
              </a:rPr>
              <a:t>云窠</a:t>
            </a:r>
            <a:r>
              <a:rPr lang="en-US" altLang="zh-CN" sz="1050" dirty="0">
                <a:solidFill>
                  <a:schemeClr val="accent1">
                    <a:lumMod val="50000"/>
                  </a:schemeClr>
                </a:solidFill>
              </a:rPr>
              <a:t>)</a:t>
            </a:r>
          </a:p>
          <a:p>
            <a:pPr marL="628650" lvl="1" indent="-171450">
              <a:buFont typeface="Arial" panose="020B0604020202020204" pitchFamily="34" charset="0"/>
              <a:buChar char="•"/>
            </a:pPr>
            <a:r>
              <a:rPr lang="en-US" sz="1050" dirty="0">
                <a:solidFill>
                  <a:schemeClr val="accent1">
                    <a:lumMod val="50000"/>
                  </a:schemeClr>
                </a:solidFill>
              </a:rPr>
              <a:t>Yan Zi </a:t>
            </a:r>
            <a:r>
              <a:rPr lang="en-US" sz="1050" dirty="0" err="1">
                <a:solidFill>
                  <a:schemeClr val="accent1">
                    <a:lumMod val="50000"/>
                  </a:schemeClr>
                </a:solidFill>
              </a:rPr>
              <a:t>Ke</a:t>
            </a:r>
            <a:r>
              <a:rPr lang="en-US" sz="1050" dirty="0">
                <a:solidFill>
                  <a:schemeClr val="accent1">
                    <a:lumMod val="50000"/>
                  </a:schemeClr>
                </a:solidFill>
              </a:rPr>
              <a:t> (</a:t>
            </a:r>
            <a:r>
              <a:rPr lang="zh-CN" altLang="en-US" sz="1050" dirty="0">
                <a:solidFill>
                  <a:schemeClr val="accent1">
                    <a:lumMod val="50000"/>
                  </a:schemeClr>
                </a:solidFill>
              </a:rPr>
              <a:t>燕子窠</a:t>
            </a:r>
            <a:r>
              <a:rPr lang="en-US" altLang="zh-CN" sz="1050" dirty="0">
                <a:solidFill>
                  <a:schemeClr val="accent1">
                    <a:lumMod val="50000"/>
                  </a:schemeClr>
                </a:solidFill>
              </a:rPr>
              <a:t>)</a:t>
            </a:r>
          </a:p>
          <a:p>
            <a:pPr marL="628650" lvl="1" indent="-171450">
              <a:buFont typeface="Arial" panose="020B0604020202020204" pitchFamily="34" charset="0"/>
              <a:buChar char="•"/>
            </a:pPr>
            <a:r>
              <a:rPr lang="en-US" sz="1050" dirty="0">
                <a:solidFill>
                  <a:schemeClr val="accent1">
                    <a:lumMod val="50000"/>
                  </a:schemeClr>
                </a:solidFill>
              </a:rPr>
              <a:t>Feng Shu </a:t>
            </a:r>
            <a:r>
              <a:rPr lang="en-US" sz="1050" dirty="0" err="1">
                <a:solidFill>
                  <a:schemeClr val="accent1">
                    <a:lumMod val="50000"/>
                  </a:schemeClr>
                </a:solidFill>
              </a:rPr>
              <a:t>Ke</a:t>
            </a:r>
            <a:r>
              <a:rPr lang="en-US" sz="1050" dirty="0">
                <a:solidFill>
                  <a:schemeClr val="accent1">
                    <a:lumMod val="50000"/>
                  </a:schemeClr>
                </a:solidFill>
              </a:rPr>
              <a:t> (</a:t>
            </a:r>
            <a:r>
              <a:rPr lang="zh-CN" altLang="en-US" sz="1050" dirty="0">
                <a:solidFill>
                  <a:schemeClr val="accent1">
                    <a:lumMod val="50000"/>
                  </a:schemeClr>
                </a:solidFill>
              </a:rPr>
              <a:t>枫树窠</a:t>
            </a:r>
            <a:r>
              <a:rPr lang="en-US" altLang="zh-CN" sz="1050" dirty="0">
                <a:solidFill>
                  <a:schemeClr val="accent1">
                    <a:lumMod val="50000"/>
                  </a:schemeClr>
                </a:solidFill>
              </a:rPr>
              <a:t>)</a:t>
            </a:r>
          </a:p>
          <a:p>
            <a:endParaRPr lang="en-US" dirty="0"/>
          </a:p>
        </p:txBody>
      </p:sp>
      <p:pic>
        <p:nvPicPr>
          <p:cNvPr id="4" name="Picture 3" descr="A picture containing outdoor, nature, valley, ravine&#10;&#10;Description automatically generated">
            <a:extLst>
              <a:ext uri="{FF2B5EF4-FFF2-40B4-BE49-F238E27FC236}">
                <a16:creationId xmlns:a16="http://schemas.microsoft.com/office/drawing/2014/main" id="{562DCAF5-28E0-41FC-B5BF-787BC516BF60}"/>
              </a:ext>
            </a:extLst>
          </p:cNvPr>
          <p:cNvPicPr>
            <a:picLocks noChangeAspect="1"/>
          </p:cNvPicPr>
          <p:nvPr/>
        </p:nvPicPr>
        <p:blipFill>
          <a:blip r:embed="rId3"/>
          <a:stretch>
            <a:fillRect/>
          </a:stretch>
        </p:blipFill>
        <p:spPr>
          <a:xfrm>
            <a:off x="5983550" y="234142"/>
            <a:ext cx="5976151" cy="6389716"/>
          </a:xfrm>
          <a:prstGeom prst="rect">
            <a:avLst/>
          </a:prstGeom>
        </p:spPr>
      </p:pic>
      <p:sp>
        <p:nvSpPr>
          <p:cNvPr id="10" name="TextBox 9">
            <a:extLst>
              <a:ext uri="{FF2B5EF4-FFF2-40B4-BE49-F238E27FC236}">
                <a16:creationId xmlns:a16="http://schemas.microsoft.com/office/drawing/2014/main" id="{3A05914A-9891-423C-A940-1FE1A0E06214}"/>
              </a:ext>
            </a:extLst>
          </p:cNvPr>
          <p:cNvSpPr txBox="1"/>
          <p:nvPr/>
        </p:nvSpPr>
        <p:spPr>
          <a:xfrm>
            <a:off x="344750" y="299029"/>
            <a:ext cx="5117587" cy="954107"/>
          </a:xfrm>
          <a:prstGeom prst="rect">
            <a:avLst/>
          </a:prstGeom>
          <a:noFill/>
        </p:spPr>
        <p:txBody>
          <a:bodyPr wrap="square">
            <a:spAutoFit/>
          </a:bodyPr>
          <a:lstStyle/>
          <a:p>
            <a:pPr algn="r"/>
            <a:r>
              <a:rPr lang="en-US" sz="2800" b="1" dirty="0">
                <a:solidFill>
                  <a:schemeClr val="accent1">
                    <a:lumMod val="50000"/>
                  </a:schemeClr>
                </a:solidFill>
              </a:rPr>
              <a:t>Famous </a:t>
            </a:r>
            <a:r>
              <a:rPr lang="en-US" sz="2800" b="1" dirty="0" err="1">
                <a:solidFill>
                  <a:schemeClr val="accent1">
                    <a:lumMod val="50000"/>
                  </a:schemeClr>
                </a:solidFill>
              </a:rPr>
              <a:t>Zhengyan</a:t>
            </a:r>
            <a:r>
              <a:rPr lang="en-US" sz="2800" b="1" dirty="0">
                <a:solidFill>
                  <a:schemeClr val="accent1">
                    <a:lumMod val="50000"/>
                  </a:schemeClr>
                </a:solidFill>
              </a:rPr>
              <a:t> Regions</a:t>
            </a:r>
          </a:p>
          <a:p>
            <a:pPr algn="r"/>
            <a:r>
              <a:rPr lang="en-US" sz="2800" i="1" dirty="0" err="1">
                <a:solidFill>
                  <a:schemeClr val="accent1">
                    <a:lumMod val="50000"/>
                  </a:schemeClr>
                </a:solidFill>
              </a:rPr>
              <a:t>Keng</a:t>
            </a:r>
            <a:r>
              <a:rPr lang="en-US" sz="2800" i="1" dirty="0">
                <a:solidFill>
                  <a:schemeClr val="accent1">
                    <a:lumMod val="50000"/>
                  </a:schemeClr>
                </a:solidFill>
              </a:rPr>
              <a:t>, Jian, &amp; </a:t>
            </a:r>
            <a:r>
              <a:rPr lang="en-US" sz="2800" i="1" dirty="0" err="1">
                <a:solidFill>
                  <a:schemeClr val="accent1">
                    <a:lumMod val="50000"/>
                  </a:schemeClr>
                </a:solidFill>
              </a:rPr>
              <a:t>Ke</a:t>
            </a:r>
            <a:endParaRPr lang="en-US" sz="2800" i="1" dirty="0">
              <a:solidFill>
                <a:schemeClr val="accent1">
                  <a:lumMod val="50000"/>
                </a:schemeClr>
              </a:solidFill>
            </a:endParaRPr>
          </a:p>
        </p:txBody>
      </p:sp>
    </p:spTree>
    <p:extLst>
      <p:ext uri="{BB962C8B-B14F-4D97-AF65-F5344CB8AC3E}">
        <p14:creationId xmlns:p14="http://schemas.microsoft.com/office/powerpoint/2010/main" val="279445678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2.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Basis</Template>
  <TotalTime>5619</TotalTime>
  <Words>3410</Words>
  <Application>Microsoft Office PowerPoint</Application>
  <PresentationFormat>Widescreen</PresentationFormat>
  <Paragraphs>477</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Source Sans Pro</vt:lpstr>
      <vt:lpstr>Basis</vt:lpstr>
      <vt:lpstr>WuyiShan Yancha</vt:lpstr>
      <vt:lpstr>Introduction</vt:lpstr>
      <vt:lpstr>PowerPoint Presentation</vt:lpstr>
      <vt:lpstr>   Geographic  LOCATION</vt:lpstr>
      <vt:lpstr>Yancha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WuyiShan   Cliff Teas</dc:title>
  <dc:creator>Roy Lamberty</dc:creator>
  <cp:lastModifiedBy>Roy Lamberty</cp:lastModifiedBy>
  <cp:revision>20</cp:revision>
  <dcterms:created xsi:type="dcterms:W3CDTF">2021-03-28T10:45:13Z</dcterms:created>
  <dcterms:modified xsi:type="dcterms:W3CDTF">2022-01-20T02:42:19Z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